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4" r:id="rId9"/>
    <p:sldId id="274" r:id="rId10"/>
    <p:sldId id="283" r:id="rId11"/>
    <p:sldId id="284" r:id="rId12"/>
    <p:sldId id="275" r:id="rId13"/>
    <p:sldId id="276" r:id="rId14"/>
    <p:sldId id="285" r:id="rId15"/>
    <p:sldId id="286" r:id="rId16"/>
    <p:sldId id="266" r:id="rId17"/>
    <p:sldId id="267" r:id="rId18"/>
    <p:sldId id="277" r:id="rId19"/>
    <p:sldId id="268" r:id="rId20"/>
    <p:sldId id="270" r:id="rId21"/>
    <p:sldId id="279" r:id="rId22"/>
    <p:sldId id="278" r:id="rId23"/>
    <p:sldId id="280" r:id="rId24"/>
    <p:sldId id="282" r:id="rId25"/>
    <p:sldId id="272" r:id="rId2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7D0C14-91D1-4E92-B65B-AB3E528534CE}" type="doc">
      <dgm:prSet loTypeId="urn:microsoft.com/office/officeart/2009/layout/ReverseList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94B0A1CC-4F64-401E-AEBC-915CF5C4B0A8}">
      <dgm:prSet custT="1"/>
      <dgm:spPr/>
      <dgm:t>
        <a:bodyPr/>
        <a:lstStyle/>
        <a:p>
          <a:r>
            <a:rPr lang="it-IT" sz="2400" b="1" dirty="0" smtClean="0"/>
            <a:t>non è solo un diritto di tutti </a:t>
          </a:r>
          <a:endParaRPr lang="it-IT" sz="2400" dirty="0"/>
        </a:p>
      </dgm:t>
    </dgm:pt>
    <dgm:pt modelId="{D633D5D0-2AA0-4AA4-AFFD-947C77F57B1E}" type="parTrans" cxnId="{0D9B3B35-8B2B-44F2-B25C-A0B2BC418475}">
      <dgm:prSet/>
      <dgm:spPr/>
      <dgm:t>
        <a:bodyPr/>
        <a:lstStyle/>
        <a:p>
          <a:endParaRPr lang="it-IT"/>
        </a:p>
      </dgm:t>
    </dgm:pt>
    <dgm:pt modelId="{431A9A92-0986-49DE-B094-8378CAB9F7E0}" type="sibTrans" cxnId="{0D9B3B35-8B2B-44F2-B25C-A0B2BC418475}">
      <dgm:prSet/>
      <dgm:spPr/>
      <dgm:t>
        <a:bodyPr/>
        <a:lstStyle/>
        <a:p>
          <a:endParaRPr lang="it-IT"/>
        </a:p>
      </dgm:t>
    </dgm:pt>
    <dgm:pt modelId="{D34CDDCC-C655-4874-A44F-CF4C24D409CD}">
      <dgm:prSet phldrT="[Testo]" custT="1"/>
      <dgm:spPr/>
      <dgm:t>
        <a:bodyPr/>
        <a:lstStyle/>
        <a:p>
          <a:r>
            <a:rPr lang="it-IT" sz="2400" b="1" dirty="0" smtClean="0"/>
            <a:t>anche una responsabilità di ognuno. </a:t>
          </a:r>
          <a:endParaRPr lang="it-IT" sz="2400" dirty="0"/>
        </a:p>
      </dgm:t>
    </dgm:pt>
    <dgm:pt modelId="{EC949514-EDCD-4C00-9A46-9D7A8E72DD88}" type="parTrans" cxnId="{6DD97FA6-1CB2-4BFB-8591-91FAB03DF8D9}">
      <dgm:prSet/>
      <dgm:spPr/>
      <dgm:t>
        <a:bodyPr/>
        <a:lstStyle/>
        <a:p>
          <a:endParaRPr lang="it-IT"/>
        </a:p>
      </dgm:t>
    </dgm:pt>
    <dgm:pt modelId="{D49DB19A-8F82-4E8B-9E43-30BED349005A}" type="sibTrans" cxnId="{6DD97FA6-1CB2-4BFB-8591-91FAB03DF8D9}">
      <dgm:prSet/>
      <dgm:spPr/>
      <dgm:t>
        <a:bodyPr/>
        <a:lstStyle/>
        <a:p>
          <a:endParaRPr lang="it-IT"/>
        </a:p>
      </dgm:t>
    </dgm:pt>
    <dgm:pt modelId="{F75FA103-A5F7-4242-8502-00DEB0142B66}">
      <dgm:prSet/>
      <dgm:spPr/>
      <dgm:t>
        <a:bodyPr/>
        <a:lstStyle/>
        <a:p>
          <a:endParaRPr lang="it-IT"/>
        </a:p>
      </dgm:t>
    </dgm:pt>
    <dgm:pt modelId="{7BE85B53-09B7-48E2-80E0-77D9B90BA690}" type="parTrans" cxnId="{E3646CF5-659E-4B3B-A690-9677F031B987}">
      <dgm:prSet/>
      <dgm:spPr/>
      <dgm:t>
        <a:bodyPr/>
        <a:lstStyle/>
        <a:p>
          <a:endParaRPr lang="it-IT"/>
        </a:p>
      </dgm:t>
    </dgm:pt>
    <dgm:pt modelId="{27193C3B-4FBE-4C45-B519-F0C145F7D140}" type="sibTrans" cxnId="{E3646CF5-659E-4B3B-A690-9677F031B987}">
      <dgm:prSet/>
      <dgm:spPr/>
      <dgm:t>
        <a:bodyPr/>
        <a:lstStyle/>
        <a:p>
          <a:endParaRPr lang="it-IT"/>
        </a:p>
      </dgm:t>
    </dgm:pt>
    <dgm:pt modelId="{870D7DA1-A72F-41A6-A94A-C347287CFAB3}" type="pres">
      <dgm:prSet presAssocID="{4D7D0C14-91D1-4E92-B65B-AB3E528534CE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D23692CB-2880-4B89-9D8E-3677FA001A79}" type="pres">
      <dgm:prSet presAssocID="{4D7D0C14-91D1-4E92-B65B-AB3E528534CE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321818F-CAA2-469F-BF7D-CA087A770A40}" type="pres">
      <dgm:prSet presAssocID="{4D7D0C14-91D1-4E92-B65B-AB3E528534CE}" presName="LeftNode" presStyleLbl="bgImgPlace1" presStyleIdx="0" presStyleCnt="2" custScaleX="198283" custScaleY="101710" custLinFactNeighborX="-56584" custLinFactNeighborY="-3846">
        <dgm:presLayoutVars>
          <dgm:chMax val="2"/>
          <dgm:chPref val="2"/>
        </dgm:presLayoutVars>
      </dgm:prSet>
      <dgm:spPr/>
      <dgm:t>
        <a:bodyPr/>
        <a:lstStyle/>
        <a:p>
          <a:endParaRPr lang="it-IT"/>
        </a:p>
      </dgm:t>
    </dgm:pt>
    <dgm:pt modelId="{78AB8080-8E00-42CA-8E05-8B910133352A}" type="pres">
      <dgm:prSet presAssocID="{4D7D0C14-91D1-4E92-B65B-AB3E528534CE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A3174C-957E-4DE0-8004-DB09D7904659}" type="pres">
      <dgm:prSet presAssocID="{4D7D0C14-91D1-4E92-B65B-AB3E528534CE}" presName="RightNode" presStyleLbl="bgImgPlace1" presStyleIdx="1" presStyleCnt="2" custScaleX="224335" custScaleY="101710" custLinFactNeighborX="67972" custLinFactNeighborY="-3846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CA4AEE54-81FD-4269-8844-A79F30F5F0D6}" type="pres">
      <dgm:prSet presAssocID="{4D7D0C14-91D1-4E92-B65B-AB3E528534CE}" presName="TopArrow" presStyleLbl="node1" presStyleIdx="0" presStyleCnt="2" custLinFactNeighborX="14538" custLinFactNeighborY="-12042"/>
      <dgm:spPr/>
    </dgm:pt>
    <dgm:pt modelId="{871B3E99-70FD-4715-B1C6-9E492DF49A85}" type="pres">
      <dgm:prSet presAssocID="{4D7D0C14-91D1-4E92-B65B-AB3E528534CE}" presName="BottomArrow" presStyleLbl="node1" presStyleIdx="1" presStyleCnt="2"/>
      <dgm:spPr/>
    </dgm:pt>
  </dgm:ptLst>
  <dgm:cxnLst>
    <dgm:cxn modelId="{D6550745-A93E-4908-8988-6F168EF05BEB}" type="presOf" srcId="{4D7D0C14-91D1-4E92-B65B-AB3E528534CE}" destId="{870D7DA1-A72F-41A6-A94A-C347287CFAB3}" srcOrd="0" destOrd="0" presId="urn:microsoft.com/office/officeart/2009/layout/ReverseList"/>
    <dgm:cxn modelId="{9FDBC089-2EED-4899-A78C-9279260CEB72}" type="presOf" srcId="{D34CDDCC-C655-4874-A44F-CF4C24D409CD}" destId="{78AB8080-8E00-42CA-8E05-8B910133352A}" srcOrd="0" destOrd="0" presId="urn:microsoft.com/office/officeart/2009/layout/ReverseList"/>
    <dgm:cxn modelId="{6DD97FA6-1CB2-4BFB-8591-91FAB03DF8D9}" srcId="{4D7D0C14-91D1-4E92-B65B-AB3E528534CE}" destId="{D34CDDCC-C655-4874-A44F-CF4C24D409CD}" srcOrd="1" destOrd="0" parTransId="{EC949514-EDCD-4C00-9A46-9D7A8E72DD88}" sibTransId="{D49DB19A-8F82-4E8B-9E43-30BED349005A}"/>
    <dgm:cxn modelId="{E72FBE5C-9B73-483B-9B8E-C464C7A239C9}" type="presOf" srcId="{D34CDDCC-C655-4874-A44F-CF4C24D409CD}" destId="{CBA3174C-957E-4DE0-8004-DB09D7904659}" srcOrd="1" destOrd="0" presId="urn:microsoft.com/office/officeart/2009/layout/ReverseList"/>
    <dgm:cxn modelId="{0D9B3B35-8B2B-44F2-B25C-A0B2BC418475}" srcId="{4D7D0C14-91D1-4E92-B65B-AB3E528534CE}" destId="{94B0A1CC-4F64-401E-AEBC-915CF5C4B0A8}" srcOrd="0" destOrd="0" parTransId="{D633D5D0-2AA0-4AA4-AFFD-947C77F57B1E}" sibTransId="{431A9A92-0986-49DE-B094-8378CAB9F7E0}"/>
    <dgm:cxn modelId="{E3646CF5-659E-4B3B-A690-9677F031B987}" srcId="{4D7D0C14-91D1-4E92-B65B-AB3E528534CE}" destId="{F75FA103-A5F7-4242-8502-00DEB0142B66}" srcOrd="2" destOrd="0" parTransId="{7BE85B53-09B7-48E2-80E0-77D9B90BA690}" sibTransId="{27193C3B-4FBE-4C45-B519-F0C145F7D140}"/>
    <dgm:cxn modelId="{AA12822D-60A7-4FAA-8C81-41236FD1FB8D}" type="presOf" srcId="{94B0A1CC-4F64-401E-AEBC-915CF5C4B0A8}" destId="{9321818F-CAA2-469F-BF7D-CA087A770A40}" srcOrd="1" destOrd="0" presId="urn:microsoft.com/office/officeart/2009/layout/ReverseList"/>
    <dgm:cxn modelId="{F565F2DC-7D49-4CAA-A7A3-D0FAA626E0EA}" type="presOf" srcId="{94B0A1CC-4F64-401E-AEBC-915CF5C4B0A8}" destId="{D23692CB-2880-4B89-9D8E-3677FA001A79}" srcOrd="0" destOrd="0" presId="urn:microsoft.com/office/officeart/2009/layout/ReverseList"/>
    <dgm:cxn modelId="{21B3B6C7-34CF-4063-B400-99D2B5F6B54E}" type="presParOf" srcId="{870D7DA1-A72F-41A6-A94A-C347287CFAB3}" destId="{D23692CB-2880-4B89-9D8E-3677FA001A79}" srcOrd="0" destOrd="0" presId="urn:microsoft.com/office/officeart/2009/layout/ReverseList"/>
    <dgm:cxn modelId="{7D3A228A-67A3-4DD4-9954-495F77898571}" type="presParOf" srcId="{870D7DA1-A72F-41A6-A94A-C347287CFAB3}" destId="{9321818F-CAA2-469F-BF7D-CA087A770A40}" srcOrd="1" destOrd="0" presId="urn:microsoft.com/office/officeart/2009/layout/ReverseList"/>
    <dgm:cxn modelId="{F4A76F7D-0CB3-4EF4-A9DC-95DDD0DF548F}" type="presParOf" srcId="{870D7DA1-A72F-41A6-A94A-C347287CFAB3}" destId="{78AB8080-8E00-42CA-8E05-8B910133352A}" srcOrd="2" destOrd="0" presId="urn:microsoft.com/office/officeart/2009/layout/ReverseList"/>
    <dgm:cxn modelId="{3B66762E-E828-4BDD-92DF-D48F52A927F4}" type="presParOf" srcId="{870D7DA1-A72F-41A6-A94A-C347287CFAB3}" destId="{CBA3174C-957E-4DE0-8004-DB09D7904659}" srcOrd="3" destOrd="0" presId="urn:microsoft.com/office/officeart/2009/layout/ReverseList"/>
    <dgm:cxn modelId="{FB329965-B037-485F-A53A-9F9D809FF9B6}" type="presParOf" srcId="{870D7DA1-A72F-41A6-A94A-C347287CFAB3}" destId="{CA4AEE54-81FD-4269-8844-A79F30F5F0D6}" srcOrd="4" destOrd="0" presId="urn:microsoft.com/office/officeart/2009/layout/ReverseList"/>
    <dgm:cxn modelId="{C666F962-119A-4B83-87B7-1D2756329531}" type="presParOf" srcId="{870D7DA1-A72F-41A6-A94A-C347287CFAB3}" destId="{871B3E99-70FD-4715-B1C6-9E492DF49A85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592CF87-B592-4B15-B74F-01BD4B34B13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96785A6-8576-4894-9EAE-65F49D13A69E}">
      <dgm:prSet phldrT="[Testo]"/>
      <dgm:spPr/>
      <dgm:t>
        <a:bodyPr/>
        <a:lstStyle/>
        <a:p>
          <a:r>
            <a:rPr lang="it-IT" b="1" dirty="0" smtClean="0">
              <a:solidFill>
                <a:schemeClr val="tx1"/>
              </a:solidFill>
              <a:latin typeface="Verdana" pitchFamily="18"/>
            </a:rPr>
            <a:t>PDP è uno strumento di presa in carico dell’alunno con BES</a:t>
          </a:r>
          <a:endParaRPr lang="it-IT" b="1" dirty="0"/>
        </a:p>
      </dgm:t>
    </dgm:pt>
    <dgm:pt modelId="{0917336F-B83F-4632-89EF-3E62666FC2F2}" type="parTrans" cxnId="{B536F811-5E47-4D9A-92BB-2B7B26E68DF0}">
      <dgm:prSet/>
      <dgm:spPr/>
      <dgm:t>
        <a:bodyPr/>
        <a:lstStyle/>
        <a:p>
          <a:endParaRPr lang="it-IT"/>
        </a:p>
      </dgm:t>
    </dgm:pt>
    <dgm:pt modelId="{A6A5CE20-DC9B-426F-A48E-790A657BFAFA}" type="sibTrans" cxnId="{B536F811-5E47-4D9A-92BB-2B7B26E68DF0}">
      <dgm:prSet/>
      <dgm:spPr/>
      <dgm:t>
        <a:bodyPr/>
        <a:lstStyle/>
        <a:p>
          <a:endParaRPr lang="it-IT"/>
        </a:p>
      </dgm:t>
    </dgm:pt>
    <dgm:pt modelId="{171A6B58-536E-47CA-A6CD-954AD61A3EDD}">
      <dgm:prSet phldrT="[Testo]" custT="1"/>
      <dgm:spPr/>
      <dgm:t>
        <a:bodyPr/>
        <a:lstStyle/>
        <a:p>
          <a:r>
            <a:rPr lang="it-IT" sz="1600" b="1" dirty="0" smtClean="0"/>
            <a:t>Va steso dal </a:t>
          </a:r>
          <a:r>
            <a:rPr lang="it-IT" sz="1600" b="1" dirty="0" err="1" smtClean="0"/>
            <a:t>CdC</a:t>
          </a:r>
          <a:endParaRPr lang="it-IT" sz="1600" b="1" dirty="0"/>
        </a:p>
      </dgm:t>
    </dgm:pt>
    <dgm:pt modelId="{6B0D914C-8C12-44C4-A168-6AE0E4188464}" type="parTrans" cxnId="{C1BDA875-D956-4B15-B4B3-7380AF6A738C}">
      <dgm:prSet/>
      <dgm:spPr/>
      <dgm:t>
        <a:bodyPr/>
        <a:lstStyle/>
        <a:p>
          <a:endParaRPr lang="it-IT"/>
        </a:p>
      </dgm:t>
    </dgm:pt>
    <dgm:pt modelId="{E7F4EB9F-AA35-4C3A-A55E-B94E81CD840B}" type="sibTrans" cxnId="{C1BDA875-D956-4B15-B4B3-7380AF6A738C}">
      <dgm:prSet/>
      <dgm:spPr/>
      <dgm:t>
        <a:bodyPr/>
        <a:lstStyle/>
        <a:p>
          <a:endParaRPr lang="it-IT"/>
        </a:p>
      </dgm:t>
    </dgm:pt>
    <dgm:pt modelId="{21027D61-DE2F-44D6-8C62-922382239C97}">
      <dgm:prSet phldrT="[Testo]" custT="1"/>
      <dgm:spPr/>
      <dgm:t>
        <a:bodyPr/>
        <a:lstStyle/>
        <a:p>
          <a:r>
            <a:rPr lang="it-IT" sz="1800" b="1" dirty="0" smtClean="0"/>
            <a:t>collegialmente</a:t>
          </a:r>
          <a:endParaRPr lang="it-IT" sz="1800" b="1" dirty="0"/>
        </a:p>
      </dgm:t>
    </dgm:pt>
    <dgm:pt modelId="{BE094D32-D8A4-4210-97D2-75C1FFF7C697}" type="parTrans" cxnId="{8DAB87BB-0A73-4233-8E26-9B70A2230387}">
      <dgm:prSet/>
      <dgm:spPr/>
      <dgm:t>
        <a:bodyPr/>
        <a:lstStyle/>
        <a:p>
          <a:endParaRPr lang="it-IT"/>
        </a:p>
      </dgm:t>
    </dgm:pt>
    <dgm:pt modelId="{186364AA-902A-41F4-940C-CDBE4C1942EB}" type="sibTrans" cxnId="{8DAB87BB-0A73-4233-8E26-9B70A2230387}">
      <dgm:prSet/>
      <dgm:spPr/>
      <dgm:t>
        <a:bodyPr/>
        <a:lstStyle/>
        <a:p>
          <a:endParaRPr lang="it-IT"/>
        </a:p>
      </dgm:t>
    </dgm:pt>
    <dgm:pt modelId="{76C803D7-9AC3-478E-A27A-491B428111DC}">
      <dgm:prSet phldrT="[Testo]" custT="1"/>
      <dgm:spPr/>
      <dgm:t>
        <a:bodyPr/>
        <a:lstStyle/>
        <a:p>
          <a:r>
            <a:rPr lang="it-IT" sz="1800" b="1" dirty="0" err="1" smtClean="0"/>
            <a:t>corresponsabilmente</a:t>
          </a:r>
          <a:endParaRPr lang="it-IT" sz="1800" b="1" dirty="0"/>
        </a:p>
      </dgm:t>
    </dgm:pt>
    <dgm:pt modelId="{038588ED-D1EF-4ADB-95E2-3053B304BF8B}" type="parTrans" cxnId="{1B2BE9BA-2907-411C-96BA-156190AB8AE8}">
      <dgm:prSet/>
      <dgm:spPr/>
      <dgm:t>
        <a:bodyPr/>
        <a:lstStyle/>
        <a:p>
          <a:endParaRPr lang="it-IT"/>
        </a:p>
      </dgm:t>
    </dgm:pt>
    <dgm:pt modelId="{B688C27D-FAAE-4C1A-9B5A-728DEC09148B}" type="sibTrans" cxnId="{1B2BE9BA-2907-411C-96BA-156190AB8AE8}">
      <dgm:prSet/>
      <dgm:spPr/>
      <dgm:t>
        <a:bodyPr/>
        <a:lstStyle/>
        <a:p>
          <a:endParaRPr lang="it-IT"/>
        </a:p>
      </dgm:t>
    </dgm:pt>
    <dgm:pt modelId="{A3D9EFA5-3EC7-47A1-A0A6-77836E0C11ED}">
      <dgm:prSet custT="1"/>
      <dgm:spPr/>
      <dgm:t>
        <a:bodyPr/>
        <a:lstStyle/>
        <a:p>
          <a:r>
            <a:rPr lang="it-IT" sz="1400" b="1" dirty="0" smtClean="0">
              <a:solidFill>
                <a:schemeClr val="tx1"/>
              </a:solidFill>
              <a:latin typeface="Verdana" pitchFamily="18"/>
            </a:rPr>
            <a:t>partecipativamente</a:t>
          </a:r>
          <a:endParaRPr lang="it-IT" sz="1400" dirty="0"/>
        </a:p>
      </dgm:t>
    </dgm:pt>
    <dgm:pt modelId="{76FB123A-6A2F-4978-9769-822A910324F6}" type="parTrans" cxnId="{24E1B52E-6448-4481-94BA-6F6FB70EC774}">
      <dgm:prSet/>
      <dgm:spPr/>
      <dgm:t>
        <a:bodyPr/>
        <a:lstStyle/>
        <a:p>
          <a:endParaRPr lang="it-IT"/>
        </a:p>
      </dgm:t>
    </dgm:pt>
    <dgm:pt modelId="{413CA80B-B7E5-41D9-8552-F0671094BF81}" type="sibTrans" cxnId="{24E1B52E-6448-4481-94BA-6F6FB70EC774}">
      <dgm:prSet/>
      <dgm:spPr/>
      <dgm:t>
        <a:bodyPr/>
        <a:lstStyle/>
        <a:p>
          <a:endParaRPr lang="it-IT"/>
        </a:p>
      </dgm:t>
    </dgm:pt>
    <dgm:pt modelId="{31F90FBB-DCE6-4312-9975-EF81F79EBA42}" type="pres">
      <dgm:prSet presAssocID="{2592CF87-B592-4B15-B74F-01BD4B34B13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508559AD-AE0F-49B4-BD70-6D77FA909436}" type="pres">
      <dgm:prSet presAssocID="{596785A6-8576-4894-9EAE-65F49D13A69E}" presName="hierRoot1" presStyleCnt="0"/>
      <dgm:spPr/>
    </dgm:pt>
    <dgm:pt modelId="{72F8510B-B5E1-4071-B6F9-539E5BC6F40C}" type="pres">
      <dgm:prSet presAssocID="{596785A6-8576-4894-9EAE-65F49D13A69E}" presName="composite" presStyleCnt="0"/>
      <dgm:spPr/>
    </dgm:pt>
    <dgm:pt modelId="{84C9A1E4-6ECD-4D7F-9DB5-086943BA9CBE}" type="pres">
      <dgm:prSet presAssocID="{596785A6-8576-4894-9EAE-65F49D13A69E}" presName="background" presStyleLbl="node0" presStyleIdx="0" presStyleCnt="1"/>
      <dgm:spPr/>
    </dgm:pt>
    <dgm:pt modelId="{49FBB6CC-F8CF-4E1F-B83E-C86ABB336C9F}" type="pres">
      <dgm:prSet presAssocID="{596785A6-8576-4894-9EAE-65F49D13A69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F5EEE9C-6900-4E05-A7F3-F884987CE1FF}" type="pres">
      <dgm:prSet presAssocID="{596785A6-8576-4894-9EAE-65F49D13A69E}" presName="hierChild2" presStyleCnt="0"/>
      <dgm:spPr/>
    </dgm:pt>
    <dgm:pt modelId="{A8C8D55C-7A91-45D1-A4CF-AFF8A6486CFA}" type="pres">
      <dgm:prSet presAssocID="{6B0D914C-8C12-44C4-A168-6AE0E4188464}" presName="Name10" presStyleLbl="parChTrans1D2" presStyleIdx="0" presStyleCnt="1"/>
      <dgm:spPr/>
      <dgm:t>
        <a:bodyPr/>
        <a:lstStyle/>
        <a:p>
          <a:endParaRPr lang="it-IT"/>
        </a:p>
      </dgm:t>
    </dgm:pt>
    <dgm:pt modelId="{260EA78D-FA22-41D3-A86B-B42C349B8B6C}" type="pres">
      <dgm:prSet presAssocID="{171A6B58-536E-47CA-A6CD-954AD61A3EDD}" presName="hierRoot2" presStyleCnt="0"/>
      <dgm:spPr/>
    </dgm:pt>
    <dgm:pt modelId="{FA6386F9-19FF-4376-A2A6-CEB97C3D8BDF}" type="pres">
      <dgm:prSet presAssocID="{171A6B58-536E-47CA-A6CD-954AD61A3EDD}" presName="composite2" presStyleCnt="0"/>
      <dgm:spPr/>
    </dgm:pt>
    <dgm:pt modelId="{AA565A7F-B98E-43CB-98B9-8CE718CD6BA9}" type="pres">
      <dgm:prSet presAssocID="{171A6B58-536E-47CA-A6CD-954AD61A3EDD}" presName="background2" presStyleLbl="node2" presStyleIdx="0" presStyleCnt="1"/>
      <dgm:spPr/>
    </dgm:pt>
    <dgm:pt modelId="{B5C5EE04-4511-437E-A77B-60EB5F0719DA}" type="pres">
      <dgm:prSet presAssocID="{171A6B58-536E-47CA-A6CD-954AD61A3EDD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FDC094C-501E-4C53-95CA-E34D5EC404DF}" type="pres">
      <dgm:prSet presAssocID="{171A6B58-536E-47CA-A6CD-954AD61A3EDD}" presName="hierChild3" presStyleCnt="0"/>
      <dgm:spPr/>
    </dgm:pt>
    <dgm:pt modelId="{F67672C4-803B-4F2A-BB43-25757D26BB9D}" type="pres">
      <dgm:prSet presAssocID="{BE094D32-D8A4-4210-97D2-75C1FFF7C697}" presName="Name17" presStyleLbl="parChTrans1D3" presStyleIdx="0" presStyleCnt="3"/>
      <dgm:spPr/>
      <dgm:t>
        <a:bodyPr/>
        <a:lstStyle/>
        <a:p>
          <a:endParaRPr lang="it-IT"/>
        </a:p>
      </dgm:t>
    </dgm:pt>
    <dgm:pt modelId="{E8A7FDA4-8EAE-41F9-BF2A-86FAC8C93296}" type="pres">
      <dgm:prSet presAssocID="{21027D61-DE2F-44D6-8C62-922382239C97}" presName="hierRoot3" presStyleCnt="0"/>
      <dgm:spPr/>
    </dgm:pt>
    <dgm:pt modelId="{AD27F005-4BF8-4450-B576-E8C3EC86A3DB}" type="pres">
      <dgm:prSet presAssocID="{21027D61-DE2F-44D6-8C62-922382239C97}" presName="composite3" presStyleCnt="0"/>
      <dgm:spPr/>
    </dgm:pt>
    <dgm:pt modelId="{BC3CD3AA-3F32-41AD-8E01-6965269EB49D}" type="pres">
      <dgm:prSet presAssocID="{21027D61-DE2F-44D6-8C62-922382239C97}" presName="background3" presStyleLbl="node3" presStyleIdx="0" presStyleCnt="3"/>
      <dgm:spPr/>
    </dgm:pt>
    <dgm:pt modelId="{B892454B-12B0-4F5A-8630-CA883A1343C4}" type="pres">
      <dgm:prSet presAssocID="{21027D61-DE2F-44D6-8C62-922382239C97}" presName="text3" presStyleLbl="fgAcc3" presStyleIdx="0" presStyleCnt="3" custScaleX="130072" custLinFactNeighborX="-28613" custLinFactNeighborY="284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BBCD625-9664-4F2E-91F6-A4C2618E68B6}" type="pres">
      <dgm:prSet presAssocID="{21027D61-DE2F-44D6-8C62-922382239C97}" presName="hierChild4" presStyleCnt="0"/>
      <dgm:spPr/>
    </dgm:pt>
    <dgm:pt modelId="{3D9B2EA1-0726-48AC-8333-2BCED0FD9495}" type="pres">
      <dgm:prSet presAssocID="{038588ED-D1EF-4ADB-95E2-3053B304BF8B}" presName="Name17" presStyleLbl="parChTrans1D3" presStyleIdx="1" presStyleCnt="3"/>
      <dgm:spPr/>
      <dgm:t>
        <a:bodyPr/>
        <a:lstStyle/>
        <a:p>
          <a:endParaRPr lang="it-IT"/>
        </a:p>
      </dgm:t>
    </dgm:pt>
    <dgm:pt modelId="{E9422665-F13C-4810-BD69-A2B092736F9A}" type="pres">
      <dgm:prSet presAssocID="{76C803D7-9AC3-478E-A27A-491B428111DC}" presName="hierRoot3" presStyleCnt="0"/>
      <dgm:spPr/>
    </dgm:pt>
    <dgm:pt modelId="{B56BA3FF-B051-43D7-B0B3-D1000F26FE0D}" type="pres">
      <dgm:prSet presAssocID="{76C803D7-9AC3-478E-A27A-491B428111DC}" presName="composite3" presStyleCnt="0"/>
      <dgm:spPr/>
    </dgm:pt>
    <dgm:pt modelId="{878A1795-31CC-47AA-ACEA-9DE499B2941A}" type="pres">
      <dgm:prSet presAssocID="{76C803D7-9AC3-478E-A27A-491B428111DC}" presName="background3" presStyleLbl="node3" presStyleIdx="1" presStyleCnt="3"/>
      <dgm:spPr/>
    </dgm:pt>
    <dgm:pt modelId="{8DB001E4-DC04-49AF-806A-6CDB5B7F61A5}" type="pres">
      <dgm:prSet presAssocID="{76C803D7-9AC3-478E-A27A-491B428111DC}" presName="text3" presStyleLbl="fgAcc3" presStyleIdx="1" presStyleCnt="3" custScaleX="14924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0CD4E6A-74F0-487B-97F4-61142988EF82}" type="pres">
      <dgm:prSet presAssocID="{76C803D7-9AC3-478E-A27A-491B428111DC}" presName="hierChild4" presStyleCnt="0"/>
      <dgm:spPr/>
    </dgm:pt>
    <dgm:pt modelId="{7D6B64F3-7E64-474B-A785-4967D893CCBD}" type="pres">
      <dgm:prSet presAssocID="{76FB123A-6A2F-4978-9769-822A910324F6}" presName="Name17" presStyleLbl="parChTrans1D3" presStyleIdx="2" presStyleCnt="3"/>
      <dgm:spPr/>
      <dgm:t>
        <a:bodyPr/>
        <a:lstStyle/>
        <a:p>
          <a:endParaRPr lang="it-IT"/>
        </a:p>
      </dgm:t>
    </dgm:pt>
    <dgm:pt modelId="{9031035F-CCC3-40C5-A099-864F56353BA8}" type="pres">
      <dgm:prSet presAssocID="{A3D9EFA5-3EC7-47A1-A0A6-77836E0C11ED}" presName="hierRoot3" presStyleCnt="0"/>
      <dgm:spPr/>
    </dgm:pt>
    <dgm:pt modelId="{4D8D0DEC-7C4C-4EB4-9AED-EDAA3B74B603}" type="pres">
      <dgm:prSet presAssocID="{A3D9EFA5-3EC7-47A1-A0A6-77836E0C11ED}" presName="composite3" presStyleCnt="0"/>
      <dgm:spPr/>
    </dgm:pt>
    <dgm:pt modelId="{C45D3CB2-C825-42FB-89C4-E5AC359E5EBE}" type="pres">
      <dgm:prSet presAssocID="{A3D9EFA5-3EC7-47A1-A0A6-77836E0C11ED}" presName="background3" presStyleLbl="node3" presStyleIdx="2" presStyleCnt="3"/>
      <dgm:spPr/>
    </dgm:pt>
    <dgm:pt modelId="{A142CCAF-F811-48FA-9D08-42DAFBB56FF8}" type="pres">
      <dgm:prSet presAssocID="{A3D9EFA5-3EC7-47A1-A0A6-77836E0C11ED}" presName="text3" presStyleLbl="fgAcc3" presStyleIdx="2" presStyleCnt="3" custScaleX="143525" custLinFactNeighborX="38269" custLinFactNeighborY="-2209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CBD3817-1243-4111-B3C2-6F9C7ED46D09}" type="pres">
      <dgm:prSet presAssocID="{A3D9EFA5-3EC7-47A1-A0A6-77836E0C11ED}" presName="hierChild4" presStyleCnt="0"/>
      <dgm:spPr/>
    </dgm:pt>
  </dgm:ptLst>
  <dgm:cxnLst>
    <dgm:cxn modelId="{072B6123-78CA-4905-B36F-203361A5D002}" type="presOf" srcId="{A3D9EFA5-3EC7-47A1-A0A6-77836E0C11ED}" destId="{A142CCAF-F811-48FA-9D08-42DAFBB56FF8}" srcOrd="0" destOrd="0" presId="urn:microsoft.com/office/officeart/2005/8/layout/hierarchy1"/>
    <dgm:cxn modelId="{42681E83-7A15-4602-909D-A7737212C3D5}" type="presOf" srcId="{6B0D914C-8C12-44C4-A168-6AE0E4188464}" destId="{A8C8D55C-7A91-45D1-A4CF-AFF8A6486CFA}" srcOrd="0" destOrd="0" presId="urn:microsoft.com/office/officeart/2005/8/layout/hierarchy1"/>
    <dgm:cxn modelId="{7384C63C-3D93-4148-91F5-B1EF3FF8E154}" type="presOf" srcId="{76C803D7-9AC3-478E-A27A-491B428111DC}" destId="{8DB001E4-DC04-49AF-806A-6CDB5B7F61A5}" srcOrd="0" destOrd="0" presId="urn:microsoft.com/office/officeart/2005/8/layout/hierarchy1"/>
    <dgm:cxn modelId="{B536F811-5E47-4D9A-92BB-2B7B26E68DF0}" srcId="{2592CF87-B592-4B15-B74F-01BD4B34B137}" destId="{596785A6-8576-4894-9EAE-65F49D13A69E}" srcOrd="0" destOrd="0" parTransId="{0917336F-B83F-4632-89EF-3E62666FC2F2}" sibTransId="{A6A5CE20-DC9B-426F-A48E-790A657BFAFA}"/>
    <dgm:cxn modelId="{F72D8FC8-7745-4E8E-A9F8-6DAEE5E314F2}" type="presOf" srcId="{171A6B58-536E-47CA-A6CD-954AD61A3EDD}" destId="{B5C5EE04-4511-437E-A77B-60EB5F0719DA}" srcOrd="0" destOrd="0" presId="urn:microsoft.com/office/officeart/2005/8/layout/hierarchy1"/>
    <dgm:cxn modelId="{1B2BE9BA-2907-411C-96BA-156190AB8AE8}" srcId="{171A6B58-536E-47CA-A6CD-954AD61A3EDD}" destId="{76C803D7-9AC3-478E-A27A-491B428111DC}" srcOrd="1" destOrd="0" parTransId="{038588ED-D1EF-4ADB-95E2-3053B304BF8B}" sibTransId="{B688C27D-FAAE-4C1A-9B5A-728DEC09148B}"/>
    <dgm:cxn modelId="{E73FD139-E66E-4A96-B7B6-8B335B387822}" type="presOf" srcId="{76FB123A-6A2F-4978-9769-822A910324F6}" destId="{7D6B64F3-7E64-474B-A785-4967D893CCBD}" srcOrd="0" destOrd="0" presId="urn:microsoft.com/office/officeart/2005/8/layout/hierarchy1"/>
    <dgm:cxn modelId="{E67A0E44-1A32-49CE-B072-7C2720DDC8A2}" type="presOf" srcId="{BE094D32-D8A4-4210-97D2-75C1FFF7C697}" destId="{F67672C4-803B-4F2A-BB43-25757D26BB9D}" srcOrd="0" destOrd="0" presId="urn:microsoft.com/office/officeart/2005/8/layout/hierarchy1"/>
    <dgm:cxn modelId="{F8C8E49E-8E01-420D-91D4-6C16D03A2208}" type="presOf" srcId="{038588ED-D1EF-4ADB-95E2-3053B304BF8B}" destId="{3D9B2EA1-0726-48AC-8333-2BCED0FD9495}" srcOrd="0" destOrd="0" presId="urn:microsoft.com/office/officeart/2005/8/layout/hierarchy1"/>
    <dgm:cxn modelId="{C1BDA875-D956-4B15-B4B3-7380AF6A738C}" srcId="{596785A6-8576-4894-9EAE-65F49D13A69E}" destId="{171A6B58-536E-47CA-A6CD-954AD61A3EDD}" srcOrd="0" destOrd="0" parTransId="{6B0D914C-8C12-44C4-A168-6AE0E4188464}" sibTransId="{E7F4EB9F-AA35-4C3A-A55E-B94E81CD840B}"/>
    <dgm:cxn modelId="{A5B410E4-F3C5-4055-AC61-13CB8BC29A09}" type="presOf" srcId="{2592CF87-B592-4B15-B74F-01BD4B34B137}" destId="{31F90FBB-DCE6-4312-9975-EF81F79EBA42}" srcOrd="0" destOrd="0" presId="urn:microsoft.com/office/officeart/2005/8/layout/hierarchy1"/>
    <dgm:cxn modelId="{033F49FB-5DDF-4CB0-AD0F-F943AB345998}" type="presOf" srcId="{596785A6-8576-4894-9EAE-65F49D13A69E}" destId="{49FBB6CC-F8CF-4E1F-B83E-C86ABB336C9F}" srcOrd="0" destOrd="0" presId="urn:microsoft.com/office/officeart/2005/8/layout/hierarchy1"/>
    <dgm:cxn modelId="{8DAB87BB-0A73-4233-8E26-9B70A2230387}" srcId="{171A6B58-536E-47CA-A6CD-954AD61A3EDD}" destId="{21027D61-DE2F-44D6-8C62-922382239C97}" srcOrd="0" destOrd="0" parTransId="{BE094D32-D8A4-4210-97D2-75C1FFF7C697}" sibTransId="{186364AA-902A-41F4-940C-CDBE4C1942EB}"/>
    <dgm:cxn modelId="{0940ABC1-D3A2-48F7-AB5F-026914B2A332}" type="presOf" srcId="{21027D61-DE2F-44D6-8C62-922382239C97}" destId="{B892454B-12B0-4F5A-8630-CA883A1343C4}" srcOrd="0" destOrd="0" presId="urn:microsoft.com/office/officeart/2005/8/layout/hierarchy1"/>
    <dgm:cxn modelId="{24E1B52E-6448-4481-94BA-6F6FB70EC774}" srcId="{171A6B58-536E-47CA-A6CD-954AD61A3EDD}" destId="{A3D9EFA5-3EC7-47A1-A0A6-77836E0C11ED}" srcOrd="2" destOrd="0" parTransId="{76FB123A-6A2F-4978-9769-822A910324F6}" sibTransId="{413CA80B-B7E5-41D9-8552-F0671094BF81}"/>
    <dgm:cxn modelId="{FD78C47B-BCAB-449C-91DA-4D8A50DB7635}" type="presParOf" srcId="{31F90FBB-DCE6-4312-9975-EF81F79EBA42}" destId="{508559AD-AE0F-49B4-BD70-6D77FA909436}" srcOrd="0" destOrd="0" presId="urn:microsoft.com/office/officeart/2005/8/layout/hierarchy1"/>
    <dgm:cxn modelId="{EA0C3422-FED7-4ECB-8DAD-6A497CBF7EFC}" type="presParOf" srcId="{508559AD-AE0F-49B4-BD70-6D77FA909436}" destId="{72F8510B-B5E1-4071-B6F9-539E5BC6F40C}" srcOrd="0" destOrd="0" presId="urn:microsoft.com/office/officeart/2005/8/layout/hierarchy1"/>
    <dgm:cxn modelId="{F66A5FD3-9174-49DD-BB1D-EF8924675815}" type="presParOf" srcId="{72F8510B-B5E1-4071-B6F9-539E5BC6F40C}" destId="{84C9A1E4-6ECD-4D7F-9DB5-086943BA9CBE}" srcOrd="0" destOrd="0" presId="urn:microsoft.com/office/officeart/2005/8/layout/hierarchy1"/>
    <dgm:cxn modelId="{71A906B7-5971-471C-8391-4676632246B0}" type="presParOf" srcId="{72F8510B-B5E1-4071-B6F9-539E5BC6F40C}" destId="{49FBB6CC-F8CF-4E1F-B83E-C86ABB336C9F}" srcOrd="1" destOrd="0" presId="urn:microsoft.com/office/officeart/2005/8/layout/hierarchy1"/>
    <dgm:cxn modelId="{1F36D127-3C2A-41C9-B3ED-E0A971903210}" type="presParOf" srcId="{508559AD-AE0F-49B4-BD70-6D77FA909436}" destId="{EF5EEE9C-6900-4E05-A7F3-F884987CE1FF}" srcOrd="1" destOrd="0" presId="urn:microsoft.com/office/officeart/2005/8/layout/hierarchy1"/>
    <dgm:cxn modelId="{5607B5A9-B5B7-4091-885D-95D2836AD165}" type="presParOf" srcId="{EF5EEE9C-6900-4E05-A7F3-F884987CE1FF}" destId="{A8C8D55C-7A91-45D1-A4CF-AFF8A6486CFA}" srcOrd="0" destOrd="0" presId="urn:microsoft.com/office/officeart/2005/8/layout/hierarchy1"/>
    <dgm:cxn modelId="{6ED4877A-C789-4BA6-ADE8-6A753AD7E39E}" type="presParOf" srcId="{EF5EEE9C-6900-4E05-A7F3-F884987CE1FF}" destId="{260EA78D-FA22-41D3-A86B-B42C349B8B6C}" srcOrd="1" destOrd="0" presId="urn:microsoft.com/office/officeart/2005/8/layout/hierarchy1"/>
    <dgm:cxn modelId="{08E63628-0486-41A1-B451-6D77FBC3E6C3}" type="presParOf" srcId="{260EA78D-FA22-41D3-A86B-B42C349B8B6C}" destId="{FA6386F9-19FF-4376-A2A6-CEB97C3D8BDF}" srcOrd="0" destOrd="0" presId="urn:microsoft.com/office/officeart/2005/8/layout/hierarchy1"/>
    <dgm:cxn modelId="{7E813E17-44DD-4FC4-BF97-B426EE77A8B8}" type="presParOf" srcId="{FA6386F9-19FF-4376-A2A6-CEB97C3D8BDF}" destId="{AA565A7F-B98E-43CB-98B9-8CE718CD6BA9}" srcOrd="0" destOrd="0" presId="urn:microsoft.com/office/officeart/2005/8/layout/hierarchy1"/>
    <dgm:cxn modelId="{4CD0F9DF-72B2-4532-A08C-64F6E46740EB}" type="presParOf" srcId="{FA6386F9-19FF-4376-A2A6-CEB97C3D8BDF}" destId="{B5C5EE04-4511-437E-A77B-60EB5F0719DA}" srcOrd="1" destOrd="0" presId="urn:microsoft.com/office/officeart/2005/8/layout/hierarchy1"/>
    <dgm:cxn modelId="{E90D914D-2FF6-4223-8D5A-717BF626A1CA}" type="presParOf" srcId="{260EA78D-FA22-41D3-A86B-B42C349B8B6C}" destId="{6FDC094C-501E-4C53-95CA-E34D5EC404DF}" srcOrd="1" destOrd="0" presId="urn:microsoft.com/office/officeart/2005/8/layout/hierarchy1"/>
    <dgm:cxn modelId="{BA6459E7-1216-4324-9F86-D69C10FF75AE}" type="presParOf" srcId="{6FDC094C-501E-4C53-95CA-E34D5EC404DF}" destId="{F67672C4-803B-4F2A-BB43-25757D26BB9D}" srcOrd="0" destOrd="0" presId="urn:microsoft.com/office/officeart/2005/8/layout/hierarchy1"/>
    <dgm:cxn modelId="{F280DF07-4C56-41CC-86FF-972035A3CA77}" type="presParOf" srcId="{6FDC094C-501E-4C53-95CA-E34D5EC404DF}" destId="{E8A7FDA4-8EAE-41F9-BF2A-86FAC8C93296}" srcOrd="1" destOrd="0" presId="urn:microsoft.com/office/officeart/2005/8/layout/hierarchy1"/>
    <dgm:cxn modelId="{BC36E80C-56B6-484C-BE13-E45F5AFE0950}" type="presParOf" srcId="{E8A7FDA4-8EAE-41F9-BF2A-86FAC8C93296}" destId="{AD27F005-4BF8-4450-B576-E8C3EC86A3DB}" srcOrd="0" destOrd="0" presId="urn:microsoft.com/office/officeart/2005/8/layout/hierarchy1"/>
    <dgm:cxn modelId="{28817C72-4203-466E-9737-58C106CE50FC}" type="presParOf" srcId="{AD27F005-4BF8-4450-B576-E8C3EC86A3DB}" destId="{BC3CD3AA-3F32-41AD-8E01-6965269EB49D}" srcOrd="0" destOrd="0" presId="urn:microsoft.com/office/officeart/2005/8/layout/hierarchy1"/>
    <dgm:cxn modelId="{A3F117FD-24AE-4F8F-BD45-3B7A70723642}" type="presParOf" srcId="{AD27F005-4BF8-4450-B576-E8C3EC86A3DB}" destId="{B892454B-12B0-4F5A-8630-CA883A1343C4}" srcOrd="1" destOrd="0" presId="urn:microsoft.com/office/officeart/2005/8/layout/hierarchy1"/>
    <dgm:cxn modelId="{81A31D19-8A32-49CD-A773-0C04003B1246}" type="presParOf" srcId="{E8A7FDA4-8EAE-41F9-BF2A-86FAC8C93296}" destId="{4BBCD625-9664-4F2E-91F6-A4C2618E68B6}" srcOrd="1" destOrd="0" presId="urn:microsoft.com/office/officeart/2005/8/layout/hierarchy1"/>
    <dgm:cxn modelId="{EC850D39-A08F-4BB4-8557-0955A5B793C3}" type="presParOf" srcId="{6FDC094C-501E-4C53-95CA-E34D5EC404DF}" destId="{3D9B2EA1-0726-48AC-8333-2BCED0FD9495}" srcOrd="2" destOrd="0" presId="urn:microsoft.com/office/officeart/2005/8/layout/hierarchy1"/>
    <dgm:cxn modelId="{5B7BEB22-69A6-4C8F-A693-F11470438759}" type="presParOf" srcId="{6FDC094C-501E-4C53-95CA-E34D5EC404DF}" destId="{E9422665-F13C-4810-BD69-A2B092736F9A}" srcOrd="3" destOrd="0" presId="urn:microsoft.com/office/officeart/2005/8/layout/hierarchy1"/>
    <dgm:cxn modelId="{77BDF40F-B57E-40EF-A7C6-1E04B9B3C49E}" type="presParOf" srcId="{E9422665-F13C-4810-BD69-A2B092736F9A}" destId="{B56BA3FF-B051-43D7-B0B3-D1000F26FE0D}" srcOrd="0" destOrd="0" presId="urn:microsoft.com/office/officeart/2005/8/layout/hierarchy1"/>
    <dgm:cxn modelId="{19FBF58C-BF37-4169-ADC6-8483AE9A670B}" type="presParOf" srcId="{B56BA3FF-B051-43D7-B0B3-D1000F26FE0D}" destId="{878A1795-31CC-47AA-ACEA-9DE499B2941A}" srcOrd="0" destOrd="0" presId="urn:microsoft.com/office/officeart/2005/8/layout/hierarchy1"/>
    <dgm:cxn modelId="{6F9FA0DE-AC2B-4131-AC41-5C690B40242C}" type="presParOf" srcId="{B56BA3FF-B051-43D7-B0B3-D1000F26FE0D}" destId="{8DB001E4-DC04-49AF-806A-6CDB5B7F61A5}" srcOrd="1" destOrd="0" presId="urn:microsoft.com/office/officeart/2005/8/layout/hierarchy1"/>
    <dgm:cxn modelId="{1986D29B-CA32-44B9-94B8-5CF4B5C34393}" type="presParOf" srcId="{E9422665-F13C-4810-BD69-A2B092736F9A}" destId="{20CD4E6A-74F0-487B-97F4-61142988EF82}" srcOrd="1" destOrd="0" presId="urn:microsoft.com/office/officeart/2005/8/layout/hierarchy1"/>
    <dgm:cxn modelId="{1A9DDF04-7AB5-49D1-A01A-7C939466A0C8}" type="presParOf" srcId="{6FDC094C-501E-4C53-95CA-E34D5EC404DF}" destId="{7D6B64F3-7E64-474B-A785-4967D893CCBD}" srcOrd="4" destOrd="0" presId="urn:microsoft.com/office/officeart/2005/8/layout/hierarchy1"/>
    <dgm:cxn modelId="{7650FE9E-4AAA-4F34-A931-53CF61040B02}" type="presParOf" srcId="{6FDC094C-501E-4C53-95CA-E34D5EC404DF}" destId="{9031035F-CCC3-40C5-A099-864F56353BA8}" srcOrd="5" destOrd="0" presId="urn:microsoft.com/office/officeart/2005/8/layout/hierarchy1"/>
    <dgm:cxn modelId="{24D944F4-82FF-4118-9CCD-3BA5612A8C23}" type="presParOf" srcId="{9031035F-CCC3-40C5-A099-864F56353BA8}" destId="{4D8D0DEC-7C4C-4EB4-9AED-EDAA3B74B603}" srcOrd="0" destOrd="0" presId="urn:microsoft.com/office/officeart/2005/8/layout/hierarchy1"/>
    <dgm:cxn modelId="{0E3761BE-AB1C-4E38-B316-F064FD937EA8}" type="presParOf" srcId="{4D8D0DEC-7C4C-4EB4-9AED-EDAA3B74B603}" destId="{C45D3CB2-C825-42FB-89C4-E5AC359E5EBE}" srcOrd="0" destOrd="0" presId="urn:microsoft.com/office/officeart/2005/8/layout/hierarchy1"/>
    <dgm:cxn modelId="{EE84091B-4852-4F16-8CF2-6CA6DF18C646}" type="presParOf" srcId="{4D8D0DEC-7C4C-4EB4-9AED-EDAA3B74B603}" destId="{A142CCAF-F811-48FA-9D08-42DAFBB56FF8}" srcOrd="1" destOrd="0" presId="urn:microsoft.com/office/officeart/2005/8/layout/hierarchy1"/>
    <dgm:cxn modelId="{8E2DD4D6-CF77-4422-8A7B-2D908EEB2EEC}" type="presParOf" srcId="{9031035F-CCC3-40C5-A099-864F56353BA8}" destId="{8CBD3817-1243-4111-B3C2-6F9C7ED46D0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18F93CF-8F8B-4093-AEE5-F848EB38A0A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06EF388-8618-469F-AF37-DD2326F8CA80}">
      <dgm:prSet phldrT="[Testo]"/>
      <dgm:spPr/>
      <dgm:t>
        <a:bodyPr/>
        <a:lstStyle/>
        <a:p>
          <a:r>
            <a:rPr lang="it-IT" dirty="0" smtClean="0">
              <a:latin typeface="Verdana" pitchFamily="18"/>
            </a:rPr>
            <a:t>DEFINIRE (inizio anno + incontro/i)</a:t>
          </a:r>
          <a:endParaRPr lang="it-IT" dirty="0"/>
        </a:p>
      </dgm:t>
    </dgm:pt>
    <dgm:pt modelId="{E3C0A75F-65F3-4086-87B7-3DEDC2717A63}" type="parTrans" cxnId="{F038B218-A20F-432A-B465-7F7F4B432F9D}">
      <dgm:prSet/>
      <dgm:spPr/>
      <dgm:t>
        <a:bodyPr/>
        <a:lstStyle/>
        <a:p>
          <a:endParaRPr lang="it-IT"/>
        </a:p>
      </dgm:t>
    </dgm:pt>
    <dgm:pt modelId="{F2B44F26-4C10-4992-B9AE-8F09EB354C9D}" type="sibTrans" cxnId="{F038B218-A20F-432A-B465-7F7F4B432F9D}">
      <dgm:prSet/>
      <dgm:spPr/>
      <dgm:t>
        <a:bodyPr/>
        <a:lstStyle/>
        <a:p>
          <a:endParaRPr lang="it-IT"/>
        </a:p>
      </dgm:t>
    </dgm:pt>
    <dgm:pt modelId="{CC3D9617-4396-4399-AD1F-ECD60CDB801A}">
      <dgm:prSet phldrT="[Testo]"/>
      <dgm:spPr/>
      <dgm:t>
        <a:bodyPr/>
        <a:lstStyle/>
        <a:p>
          <a:r>
            <a:rPr lang="it-IT" dirty="0" smtClean="0">
              <a:latin typeface="Verdana" pitchFamily="18"/>
            </a:rPr>
            <a:t>DOCUMENTARE (verifiche e verbali)</a:t>
          </a:r>
          <a:endParaRPr lang="it-IT" dirty="0"/>
        </a:p>
      </dgm:t>
    </dgm:pt>
    <dgm:pt modelId="{382C5615-F1BE-41E8-A18D-88083E0D0735}" type="parTrans" cxnId="{4E04617A-0643-4128-9EA5-E2ABAC54F3A3}">
      <dgm:prSet/>
      <dgm:spPr/>
      <dgm:t>
        <a:bodyPr/>
        <a:lstStyle/>
        <a:p>
          <a:endParaRPr lang="it-IT"/>
        </a:p>
      </dgm:t>
    </dgm:pt>
    <dgm:pt modelId="{B7B84DE5-7F4E-4B59-B47A-90C86A11EA5B}" type="sibTrans" cxnId="{4E04617A-0643-4128-9EA5-E2ABAC54F3A3}">
      <dgm:prSet/>
      <dgm:spPr/>
      <dgm:t>
        <a:bodyPr/>
        <a:lstStyle/>
        <a:p>
          <a:endParaRPr lang="it-IT"/>
        </a:p>
      </dgm:t>
    </dgm:pt>
    <dgm:pt modelId="{498CF5D4-C0EA-4AA2-84A2-F58785B7E3E2}">
      <dgm:prSet/>
      <dgm:spPr/>
      <dgm:t>
        <a:bodyPr/>
        <a:lstStyle/>
        <a:p>
          <a:r>
            <a:rPr lang="it-IT" smtClean="0">
              <a:latin typeface="Verdana" pitchFamily="18"/>
            </a:rPr>
            <a:t>MONITORARE (CdC)</a:t>
          </a:r>
          <a:endParaRPr lang="it-IT" dirty="0" smtClean="0">
            <a:latin typeface="Verdana" pitchFamily="18"/>
          </a:endParaRPr>
        </a:p>
      </dgm:t>
    </dgm:pt>
    <dgm:pt modelId="{7CF652ED-DAA4-4110-83E4-9DF7ABA5CEFE}" type="parTrans" cxnId="{E5D4B298-876D-4B4D-867B-261EDC30138C}">
      <dgm:prSet/>
      <dgm:spPr/>
      <dgm:t>
        <a:bodyPr/>
        <a:lstStyle/>
        <a:p>
          <a:endParaRPr lang="it-IT"/>
        </a:p>
      </dgm:t>
    </dgm:pt>
    <dgm:pt modelId="{96E0A9CA-BFCF-417C-9946-F9DD931F6605}" type="sibTrans" cxnId="{E5D4B298-876D-4B4D-867B-261EDC30138C}">
      <dgm:prSet/>
      <dgm:spPr/>
      <dgm:t>
        <a:bodyPr/>
        <a:lstStyle/>
        <a:p>
          <a:endParaRPr lang="it-IT"/>
        </a:p>
      </dgm:t>
    </dgm:pt>
    <dgm:pt modelId="{17B15EA3-F6D6-40BA-B555-5EBB72649B0F}" type="pres">
      <dgm:prSet presAssocID="{318F93CF-8F8B-4093-AEE5-F848EB38A0A0}" presName="linearFlow" presStyleCnt="0">
        <dgm:presLayoutVars>
          <dgm:dir/>
          <dgm:resizeHandles val="exact"/>
        </dgm:presLayoutVars>
      </dgm:prSet>
      <dgm:spPr/>
    </dgm:pt>
    <dgm:pt modelId="{F72F54BD-767A-4AB7-8D68-917E0F08E84C}" type="pres">
      <dgm:prSet presAssocID="{A06EF388-8618-469F-AF37-DD2326F8CA80}" presName="composite" presStyleCnt="0"/>
      <dgm:spPr/>
    </dgm:pt>
    <dgm:pt modelId="{038CC4E0-54D4-476A-8131-F9C0B88A5F5B}" type="pres">
      <dgm:prSet presAssocID="{A06EF388-8618-469F-AF37-DD2326F8CA80}" presName="imgShp" presStyleLbl="fgImgPlace1" presStyleIdx="0" presStyleCnt="3"/>
      <dgm:spPr/>
    </dgm:pt>
    <dgm:pt modelId="{9E7A7732-E8BD-4BCD-9349-88FE6F44BB0B}" type="pres">
      <dgm:prSet presAssocID="{A06EF388-8618-469F-AF37-DD2326F8CA8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0E918E9-E23B-43D1-9BDE-B11DD185460B}" type="pres">
      <dgm:prSet presAssocID="{F2B44F26-4C10-4992-B9AE-8F09EB354C9D}" presName="spacing" presStyleCnt="0"/>
      <dgm:spPr/>
    </dgm:pt>
    <dgm:pt modelId="{94163F5F-8A71-49CC-A5DC-72DBC875951A}" type="pres">
      <dgm:prSet presAssocID="{498CF5D4-C0EA-4AA2-84A2-F58785B7E3E2}" presName="composite" presStyleCnt="0"/>
      <dgm:spPr/>
    </dgm:pt>
    <dgm:pt modelId="{AB33C58D-0BB6-459C-B12C-3B7FD531B7DE}" type="pres">
      <dgm:prSet presAssocID="{498CF5D4-C0EA-4AA2-84A2-F58785B7E3E2}" presName="imgShp" presStyleLbl="fgImgPlace1" presStyleIdx="1" presStyleCnt="3"/>
      <dgm:spPr/>
    </dgm:pt>
    <dgm:pt modelId="{2DB8F12F-C052-434E-AC2D-9B187C5390B0}" type="pres">
      <dgm:prSet presAssocID="{498CF5D4-C0EA-4AA2-84A2-F58785B7E3E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8FBB3E6-DEDF-475C-AF03-A34FD485B631}" type="pres">
      <dgm:prSet presAssocID="{96E0A9CA-BFCF-417C-9946-F9DD931F6605}" presName="spacing" presStyleCnt="0"/>
      <dgm:spPr/>
    </dgm:pt>
    <dgm:pt modelId="{5220994B-63F7-443E-985E-82E144E9201C}" type="pres">
      <dgm:prSet presAssocID="{CC3D9617-4396-4399-AD1F-ECD60CDB801A}" presName="composite" presStyleCnt="0"/>
      <dgm:spPr/>
    </dgm:pt>
    <dgm:pt modelId="{43845A5B-A9CD-48B2-B3F7-444C2292F4AA}" type="pres">
      <dgm:prSet presAssocID="{CC3D9617-4396-4399-AD1F-ECD60CDB801A}" presName="imgShp" presStyleLbl="fgImgPlace1" presStyleIdx="2" presStyleCnt="3"/>
      <dgm:spPr/>
    </dgm:pt>
    <dgm:pt modelId="{15DDE39A-8841-4313-AFD8-CF11964786A5}" type="pres">
      <dgm:prSet presAssocID="{CC3D9617-4396-4399-AD1F-ECD60CDB801A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58AF165-ED70-40F3-9C1E-57DA4446788E}" type="presOf" srcId="{498CF5D4-C0EA-4AA2-84A2-F58785B7E3E2}" destId="{2DB8F12F-C052-434E-AC2D-9B187C5390B0}" srcOrd="0" destOrd="0" presId="urn:microsoft.com/office/officeart/2005/8/layout/vList3"/>
    <dgm:cxn modelId="{74BF8DEE-8F35-4762-896D-DAF4DFA5528A}" type="presOf" srcId="{CC3D9617-4396-4399-AD1F-ECD60CDB801A}" destId="{15DDE39A-8841-4313-AFD8-CF11964786A5}" srcOrd="0" destOrd="0" presId="urn:microsoft.com/office/officeart/2005/8/layout/vList3"/>
    <dgm:cxn modelId="{4E04617A-0643-4128-9EA5-E2ABAC54F3A3}" srcId="{318F93CF-8F8B-4093-AEE5-F848EB38A0A0}" destId="{CC3D9617-4396-4399-AD1F-ECD60CDB801A}" srcOrd="2" destOrd="0" parTransId="{382C5615-F1BE-41E8-A18D-88083E0D0735}" sibTransId="{B7B84DE5-7F4E-4B59-B47A-90C86A11EA5B}"/>
    <dgm:cxn modelId="{E5D4B298-876D-4B4D-867B-261EDC30138C}" srcId="{318F93CF-8F8B-4093-AEE5-F848EB38A0A0}" destId="{498CF5D4-C0EA-4AA2-84A2-F58785B7E3E2}" srcOrd="1" destOrd="0" parTransId="{7CF652ED-DAA4-4110-83E4-9DF7ABA5CEFE}" sibTransId="{96E0A9CA-BFCF-417C-9946-F9DD931F6605}"/>
    <dgm:cxn modelId="{E1ED133B-7D30-4941-97BC-E35F25A2C76A}" type="presOf" srcId="{A06EF388-8618-469F-AF37-DD2326F8CA80}" destId="{9E7A7732-E8BD-4BCD-9349-88FE6F44BB0B}" srcOrd="0" destOrd="0" presId="urn:microsoft.com/office/officeart/2005/8/layout/vList3"/>
    <dgm:cxn modelId="{F038B218-A20F-432A-B465-7F7F4B432F9D}" srcId="{318F93CF-8F8B-4093-AEE5-F848EB38A0A0}" destId="{A06EF388-8618-469F-AF37-DD2326F8CA80}" srcOrd="0" destOrd="0" parTransId="{E3C0A75F-65F3-4086-87B7-3DEDC2717A63}" sibTransId="{F2B44F26-4C10-4992-B9AE-8F09EB354C9D}"/>
    <dgm:cxn modelId="{D7A8C9F1-BA5F-48DC-AD01-674117662962}" type="presOf" srcId="{318F93CF-8F8B-4093-AEE5-F848EB38A0A0}" destId="{17B15EA3-F6D6-40BA-B555-5EBB72649B0F}" srcOrd="0" destOrd="0" presId="urn:microsoft.com/office/officeart/2005/8/layout/vList3"/>
    <dgm:cxn modelId="{929085D1-3681-40CC-8B05-1ED1DD01DDF1}" type="presParOf" srcId="{17B15EA3-F6D6-40BA-B555-5EBB72649B0F}" destId="{F72F54BD-767A-4AB7-8D68-917E0F08E84C}" srcOrd="0" destOrd="0" presId="urn:microsoft.com/office/officeart/2005/8/layout/vList3"/>
    <dgm:cxn modelId="{A44A4EFD-6758-4BE1-8EAE-307750F92F59}" type="presParOf" srcId="{F72F54BD-767A-4AB7-8D68-917E0F08E84C}" destId="{038CC4E0-54D4-476A-8131-F9C0B88A5F5B}" srcOrd="0" destOrd="0" presId="urn:microsoft.com/office/officeart/2005/8/layout/vList3"/>
    <dgm:cxn modelId="{5691061C-315E-4333-8100-36963A1B01AA}" type="presParOf" srcId="{F72F54BD-767A-4AB7-8D68-917E0F08E84C}" destId="{9E7A7732-E8BD-4BCD-9349-88FE6F44BB0B}" srcOrd="1" destOrd="0" presId="urn:microsoft.com/office/officeart/2005/8/layout/vList3"/>
    <dgm:cxn modelId="{D147EFBD-985C-4C51-A5FD-5020F88AC1F6}" type="presParOf" srcId="{17B15EA3-F6D6-40BA-B555-5EBB72649B0F}" destId="{80E918E9-E23B-43D1-9BDE-B11DD185460B}" srcOrd="1" destOrd="0" presId="urn:microsoft.com/office/officeart/2005/8/layout/vList3"/>
    <dgm:cxn modelId="{393A0D46-AD75-48BA-82A9-2153DD1369DF}" type="presParOf" srcId="{17B15EA3-F6D6-40BA-B555-5EBB72649B0F}" destId="{94163F5F-8A71-49CC-A5DC-72DBC875951A}" srcOrd="2" destOrd="0" presId="urn:microsoft.com/office/officeart/2005/8/layout/vList3"/>
    <dgm:cxn modelId="{09E62F7A-7063-48AB-8CD8-577DEB7C2985}" type="presParOf" srcId="{94163F5F-8A71-49CC-A5DC-72DBC875951A}" destId="{AB33C58D-0BB6-459C-B12C-3B7FD531B7DE}" srcOrd="0" destOrd="0" presId="urn:microsoft.com/office/officeart/2005/8/layout/vList3"/>
    <dgm:cxn modelId="{C679AD04-0C35-467B-80F4-B3A130643578}" type="presParOf" srcId="{94163F5F-8A71-49CC-A5DC-72DBC875951A}" destId="{2DB8F12F-C052-434E-AC2D-9B187C5390B0}" srcOrd="1" destOrd="0" presId="urn:microsoft.com/office/officeart/2005/8/layout/vList3"/>
    <dgm:cxn modelId="{20EDF711-477B-4A66-9C32-8B69EF979F35}" type="presParOf" srcId="{17B15EA3-F6D6-40BA-B555-5EBB72649B0F}" destId="{78FBB3E6-DEDF-475C-AF03-A34FD485B631}" srcOrd="3" destOrd="0" presId="urn:microsoft.com/office/officeart/2005/8/layout/vList3"/>
    <dgm:cxn modelId="{FEB195F7-CA71-44C3-93B7-CFA839D7481A}" type="presParOf" srcId="{17B15EA3-F6D6-40BA-B555-5EBB72649B0F}" destId="{5220994B-63F7-443E-985E-82E144E9201C}" srcOrd="4" destOrd="0" presId="urn:microsoft.com/office/officeart/2005/8/layout/vList3"/>
    <dgm:cxn modelId="{ED913FF3-111A-4588-9664-F86C0BCEA4AA}" type="presParOf" srcId="{5220994B-63F7-443E-985E-82E144E9201C}" destId="{43845A5B-A9CD-48B2-B3F7-444C2292F4AA}" srcOrd="0" destOrd="0" presId="urn:microsoft.com/office/officeart/2005/8/layout/vList3"/>
    <dgm:cxn modelId="{D42ED6BB-99B1-4F6A-AB0C-EF1A5C97369F}" type="presParOf" srcId="{5220994B-63F7-443E-985E-82E144E9201C}" destId="{15DDE39A-8841-4313-AFD8-CF11964786A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2DC958F-4A46-4F58-B5EC-08B6BE88863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F17108-45EC-405F-A1B1-97DC88C4FFC1}">
      <dgm:prSet phldrT="[Testo]" custT="1"/>
      <dgm:spPr/>
      <dgm:t>
        <a:bodyPr/>
        <a:lstStyle/>
        <a:p>
          <a:r>
            <a:rPr lang="it-IT" sz="1800" dirty="0" smtClean="0"/>
            <a:t>Consiglio di Classe</a:t>
          </a:r>
          <a:endParaRPr lang="it-IT" sz="1800" dirty="0"/>
        </a:p>
      </dgm:t>
    </dgm:pt>
    <dgm:pt modelId="{29170249-5C85-425D-B034-CEB2A5D41B89}" type="parTrans" cxnId="{50B06023-9298-43CC-BF71-F1F0D250957D}">
      <dgm:prSet/>
      <dgm:spPr/>
      <dgm:t>
        <a:bodyPr/>
        <a:lstStyle/>
        <a:p>
          <a:endParaRPr lang="it-IT"/>
        </a:p>
      </dgm:t>
    </dgm:pt>
    <dgm:pt modelId="{BD3E7B49-2EE8-441E-9609-AF973A6B9156}" type="sibTrans" cxnId="{50B06023-9298-43CC-BF71-F1F0D250957D}">
      <dgm:prSet/>
      <dgm:spPr/>
      <dgm:t>
        <a:bodyPr/>
        <a:lstStyle/>
        <a:p>
          <a:endParaRPr lang="it-IT"/>
        </a:p>
      </dgm:t>
    </dgm:pt>
    <dgm:pt modelId="{C6AC5320-D150-4848-BD92-8B6D62030624}">
      <dgm:prSet phldrT="[Testo]" custT="1"/>
      <dgm:spPr/>
      <dgm:t>
        <a:bodyPr/>
        <a:lstStyle/>
        <a:p>
          <a:r>
            <a:rPr lang="it-IT" sz="1400" dirty="0" smtClean="0">
              <a:latin typeface="Verdana" pitchFamily="18"/>
            </a:rPr>
            <a:t>Il </a:t>
          </a:r>
          <a:r>
            <a:rPr lang="it-IT" sz="1400" dirty="0" err="1" smtClean="0">
              <a:latin typeface="Verdana" pitchFamily="18"/>
            </a:rPr>
            <a:t>Cdc</a:t>
          </a:r>
          <a:r>
            <a:rPr lang="it-IT" sz="1400" dirty="0" smtClean="0">
              <a:latin typeface="Verdana" pitchFamily="18"/>
            </a:rPr>
            <a:t> non ritiene necessario/opportuno attivare un PDP ma</a:t>
          </a:r>
          <a:endParaRPr lang="it-IT" sz="1400" dirty="0"/>
        </a:p>
      </dgm:t>
    </dgm:pt>
    <dgm:pt modelId="{197A9F80-148F-4811-9F0D-5413A62FA4F5}" type="parTrans" cxnId="{43057546-EA9C-4BFA-ADCE-3516BDA29A99}">
      <dgm:prSet/>
      <dgm:spPr/>
      <dgm:t>
        <a:bodyPr/>
        <a:lstStyle/>
        <a:p>
          <a:endParaRPr lang="it-IT"/>
        </a:p>
      </dgm:t>
    </dgm:pt>
    <dgm:pt modelId="{0BC84647-D439-4577-93AE-F277BD31479D}" type="sibTrans" cxnId="{43057546-EA9C-4BFA-ADCE-3516BDA29A99}">
      <dgm:prSet/>
      <dgm:spPr/>
      <dgm:t>
        <a:bodyPr/>
        <a:lstStyle/>
        <a:p>
          <a:endParaRPr lang="it-IT"/>
        </a:p>
      </dgm:t>
    </dgm:pt>
    <dgm:pt modelId="{73C3F20C-E5B7-4C6A-8907-773C3100EFF9}">
      <dgm:prSet phldrT="[Testo]"/>
      <dgm:spPr/>
      <dgm:t>
        <a:bodyPr/>
        <a:lstStyle/>
        <a:p>
          <a:r>
            <a:rPr lang="it-IT" b="1" dirty="0" smtClean="0">
              <a:latin typeface="Verdana" pitchFamily="18"/>
            </a:rPr>
            <a:t>BISOGNA MOTIVARE nel VERBALE la decisione assunta su basi pedagogiche e didattiche</a:t>
          </a:r>
          <a:endParaRPr lang="it-IT" dirty="0"/>
        </a:p>
      </dgm:t>
    </dgm:pt>
    <dgm:pt modelId="{F7044E5A-AC93-46CC-8FC8-82EAE6BBA9F8}" type="parTrans" cxnId="{E7ABC971-6E55-4737-BBBB-0E13B2F0EDA0}">
      <dgm:prSet/>
      <dgm:spPr/>
      <dgm:t>
        <a:bodyPr/>
        <a:lstStyle/>
        <a:p>
          <a:endParaRPr lang="it-IT"/>
        </a:p>
      </dgm:t>
    </dgm:pt>
    <dgm:pt modelId="{5A8800F0-053F-40E5-89CD-861EBB537F71}" type="sibTrans" cxnId="{E7ABC971-6E55-4737-BBBB-0E13B2F0EDA0}">
      <dgm:prSet/>
      <dgm:spPr/>
      <dgm:t>
        <a:bodyPr/>
        <a:lstStyle/>
        <a:p>
          <a:endParaRPr lang="it-IT"/>
        </a:p>
      </dgm:t>
    </dgm:pt>
    <dgm:pt modelId="{EDBAFB3C-E260-43E7-98A8-1248A72F567C}">
      <dgm:prSet phldrT="[Testo]" custT="1"/>
      <dgm:spPr/>
      <dgm:t>
        <a:bodyPr/>
        <a:lstStyle/>
        <a:p>
          <a:r>
            <a:rPr lang="it-IT" sz="1600" dirty="0" smtClean="0">
              <a:latin typeface="Verdana" pitchFamily="18"/>
            </a:rPr>
            <a:t>Il </a:t>
          </a:r>
          <a:r>
            <a:rPr lang="it-IT" sz="1600" dirty="0" err="1" smtClean="0">
              <a:latin typeface="Verdana" pitchFamily="18"/>
            </a:rPr>
            <a:t>Cdc</a:t>
          </a:r>
          <a:r>
            <a:rPr lang="it-IT" sz="1600" dirty="0" smtClean="0">
              <a:latin typeface="Verdana" pitchFamily="18"/>
            </a:rPr>
            <a:t> decide di creare un PDP</a:t>
          </a:r>
          <a:endParaRPr lang="it-IT" sz="1600" dirty="0"/>
        </a:p>
      </dgm:t>
    </dgm:pt>
    <dgm:pt modelId="{8EAF760C-F3B8-40B6-902A-C99DFB5C4874}" type="parTrans" cxnId="{83D5C690-E06C-4315-A0A1-DBD3FB5F7F5C}">
      <dgm:prSet/>
      <dgm:spPr/>
      <dgm:t>
        <a:bodyPr/>
        <a:lstStyle/>
        <a:p>
          <a:endParaRPr lang="it-IT"/>
        </a:p>
      </dgm:t>
    </dgm:pt>
    <dgm:pt modelId="{2C8DC23A-FD0B-41D3-B852-2AB5321865BE}" type="sibTrans" cxnId="{83D5C690-E06C-4315-A0A1-DBD3FB5F7F5C}">
      <dgm:prSet/>
      <dgm:spPr/>
      <dgm:t>
        <a:bodyPr/>
        <a:lstStyle/>
        <a:p>
          <a:endParaRPr lang="it-IT"/>
        </a:p>
      </dgm:t>
    </dgm:pt>
    <dgm:pt modelId="{9DC7B2C5-57A2-4BA3-803C-4FB7730F0C96}" type="pres">
      <dgm:prSet presAssocID="{F2DC958F-4A46-4F58-B5EC-08B6BE88863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21FD2281-FD45-4D60-9BCD-748AB03A2EA5}" type="pres">
      <dgm:prSet presAssocID="{A5F17108-45EC-405F-A1B1-97DC88C4FFC1}" presName="hierRoot1" presStyleCnt="0"/>
      <dgm:spPr/>
    </dgm:pt>
    <dgm:pt modelId="{B989280E-112D-4E1C-B006-8751B0125DAC}" type="pres">
      <dgm:prSet presAssocID="{A5F17108-45EC-405F-A1B1-97DC88C4FFC1}" presName="composite" presStyleCnt="0"/>
      <dgm:spPr/>
    </dgm:pt>
    <dgm:pt modelId="{CD0E3061-317D-41A2-9AC6-F969FA77DBD8}" type="pres">
      <dgm:prSet presAssocID="{A5F17108-45EC-405F-A1B1-97DC88C4FFC1}" presName="background" presStyleLbl="node0" presStyleIdx="0" presStyleCnt="1"/>
      <dgm:spPr/>
    </dgm:pt>
    <dgm:pt modelId="{BA5350FC-41DE-4BA7-A314-0AC795E1B6BB}" type="pres">
      <dgm:prSet presAssocID="{A5F17108-45EC-405F-A1B1-97DC88C4FFC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1ABB82F-F16E-4081-9FC6-09C525ADD530}" type="pres">
      <dgm:prSet presAssocID="{A5F17108-45EC-405F-A1B1-97DC88C4FFC1}" presName="hierChild2" presStyleCnt="0"/>
      <dgm:spPr/>
    </dgm:pt>
    <dgm:pt modelId="{233F1B3F-478C-478B-9C09-AEA7584AD827}" type="pres">
      <dgm:prSet presAssocID="{197A9F80-148F-4811-9F0D-5413A62FA4F5}" presName="Name10" presStyleLbl="parChTrans1D2" presStyleIdx="0" presStyleCnt="2"/>
      <dgm:spPr/>
      <dgm:t>
        <a:bodyPr/>
        <a:lstStyle/>
        <a:p>
          <a:endParaRPr lang="it-IT"/>
        </a:p>
      </dgm:t>
    </dgm:pt>
    <dgm:pt modelId="{54471D01-4069-45CA-84F4-0925B6815E12}" type="pres">
      <dgm:prSet presAssocID="{C6AC5320-D150-4848-BD92-8B6D62030624}" presName="hierRoot2" presStyleCnt="0"/>
      <dgm:spPr/>
    </dgm:pt>
    <dgm:pt modelId="{AE329862-9CE5-48AF-80A5-BDA698F8E03B}" type="pres">
      <dgm:prSet presAssocID="{C6AC5320-D150-4848-BD92-8B6D62030624}" presName="composite2" presStyleCnt="0"/>
      <dgm:spPr/>
    </dgm:pt>
    <dgm:pt modelId="{955A054C-DA2B-498D-8694-EC03BF49B2D7}" type="pres">
      <dgm:prSet presAssocID="{C6AC5320-D150-4848-BD92-8B6D62030624}" presName="background2" presStyleLbl="node2" presStyleIdx="0" presStyleCnt="2"/>
      <dgm:spPr/>
    </dgm:pt>
    <dgm:pt modelId="{CEC56B8F-24D3-4799-BDFA-5A2664F97A2E}" type="pres">
      <dgm:prSet presAssocID="{C6AC5320-D150-4848-BD92-8B6D62030624}" presName="text2" presStyleLbl="fgAcc2" presStyleIdx="0" presStyleCnt="2" custScaleX="136758" custLinFactNeighborX="-17836" custLinFactNeighborY="-113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6459BC1-6067-4604-AB83-F890D235EEA1}" type="pres">
      <dgm:prSet presAssocID="{C6AC5320-D150-4848-BD92-8B6D62030624}" presName="hierChild3" presStyleCnt="0"/>
      <dgm:spPr/>
    </dgm:pt>
    <dgm:pt modelId="{D14FC3BA-F1BC-4DDA-B95C-055A5B095F4D}" type="pres">
      <dgm:prSet presAssocID="{F7044E5A-AC93-46CC-8FC8-82EAE6BBA9F8}" presName="Name17" presStyleLbl="parChTrans1D3" presStyleIdx="0" presStyleCnt="1"/>
      <dgm:spPr/>
      <dgm:t>
        <a:bodyPr/>
        <a:lstStyle/>
        <a:p>
          <a:endParaRPr lang="it-IT"/>
        </a:p>
      </dgm:t>
    </dgm:pt>
    <dgm:pt modelId="{DAEACC3D-5D4B-4974-B918-742CA0436D2A}" type="pres">
      <dgm:prSet presAssocID="{73C3F20C-E5B7-4C6A-8907-773C3100EFF9}" presName="hierRoot3" presStyleCnt="0"/>
      <dgm:spPr/>
    </dgm:pt>
    <dgm:pt modelId="{52B5B315-7656-45C7-A9E8-C0D2A5AA8609}" type="pres">
      <dgm:prSet presAssocID="{73C3F20C-E5B7-4C6A-8907-773C3100EFF9}" presName="composite3" presStyleCnt="0"/>
      <dgm:spPr/>
    </dgm:pt>
    <dgm:pt modelId="{06CD174B-6EF9-4220-A818-44D21A0CE186}" type="pres">
      <dgm:prSet presAssocID="{73C3F20C-E5B7-4C6A-8907-773C3100EFF9}" presName="background3" presStyleLbl="node3" presStyleIdx="0" presStyleCnt="1"/>
      <dgm:spPr/>
    </dgm:pt>
    <dgm:pt modelId="{241B1582-D6D4-46CD-B355-36ED0F198645}" type="pres">
      <dgm:prSet presAssocID="{73C3F20C-E5B7-4C6A-8907-773C3100EFF9}" presName="text3" presStyleLbl="fgAcc3" presStyleIdx="0" presStyleCnt="1" custScaleX="14327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CF17AE8-4435-495C-8570-D0E464A2F165}" type="pres">
      <dgm:prSet presAssocID="{73C3F20C-E5B7-4C6A-8907-773C3100EFF9}" presName="hierChild4" presStyleCnt="0"/>
      <dgm:spPr/>
    </dgm:pt>
    <dgm:pt modelId="{E9CD44D5-2143-4729-ABE4-B4196991FFD3}" type="pres">
      <dgm:prSet presAssocID="{8EAF760C-F3B8-40B6-902A-C99DFB5C4874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FFFF439-0B59-498B-A6F5-C18D694FF11D}" type="pres">
      <dgm:prSet presAssocID="{EDBAFB3C-E260-43E7-98A8-1248A72F567C}" presName="hierRoot2" presStyleCnt="0"/>
      <dgm:spPr/>
    </dgm:pt>
    <dgm:pt modelId="{BA042EE9-8D0D-4165-A2FC-8DE732BDCBE1}" type="pres">
      <dgm:prSet presAssocID="{EDBAFB3C-E260-43E7-98A8-1248A72F567C}" presName="composite2" presStyleCnt="0"/>
      <dgm:spPr/>
    </dgm:pt>
    <dgm:pt modelId="{64E305F5-8A3D-4BE0-99E9-546933CE991E}" type="pres">
      <dgm:prSet presAssocID="{EDBAFB3C-E260-43E7-98A8-1248A72F567C}" presName="background2" presStyleLbl="node2" presStyleIdx="1" presStyleCnt="2"/>
      <dgm:spPr/>
    </dgm:pt>
    <dgm:pt modelId="{582C3BE8-2BEF-4429-9FB1-479313C9743E}" type="pres">
      <dgm:prSet presAssocID="{EDBAFB3C-E260-43E7-98A8-1248A72F567C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298C08-D6AF-4097-A1FF-D69EC0424C51}" type="pres">
      <dgm:prSet presAssocID="{EDBAFB3C-E260-43E7-98A8-1248A72F567C}" presName="hierChild3" presStyleCnt="0"/>
      <dgm:spPr/>
    </dgm:pt>
  </dgm:ptLst>
  <dgm:cxnLst>
    <dgm:cxn modelId="{D5DF381B-3054-47A5-9ECB-E08DDC233EE5}" type="presOf" srcId="{F7044E5A-AC93-46CC-8FC8-82EAE6BBA9F8}" destId="{D14FC3BA-F1BC-4DDA-B95C-055A5B095F4D}" srcOrd="0" destOrd="0" presId="urn:microsoft.com/office/officeart/2005/8/layout/hierarchy1"/>
    <dgm:cxn modelId="{43057546-EA9C-4BFA-ADCE-3516BDA29A99}" srcId="{A5F17108-45EC-405F-A1B1-97DC88C4FFC1}" destId="{C6AC5320-D150-4848-BD92-8B6D62030624}" srcOrd="0" destOrd="0" parTransId="{197A9F80-148F-4811-9F0D-5413A62FA4F5}" sibTransId="{0BC84647-D439-4577-93AE-F277BD31479D}"/>
    <dgm:cxn modelId="{E7ABC971-6E55-4737-BBBB-0E13B2F0EDA0}" srcId="{C6AC5320-D150-4848-BD92-8B6D62030624}" destId="{73C3F20C-E5B7-4C6A-8907-773C3100EFF9}" srcOrd="0" destOrd="0" parTransId="{F7044E5A-AC93-46CC-8FC8-82EAE6BBA9F8}" sibTransId="{5A8800F0-053F-40E5-89CD-861EBB537F71}"/>
    <dgm:cxn modelId="{D320220B-F844-4D35-8FF8-F264D8766D81}" type="presOf" srcId="{A5F17108-45EC-405F-A1B1-97DC88C4FFC1}" destId="{BA5350FC-41DE-4BA7-A314-0AC795E1B6BB}" srcOrd="0" destOrd="0" presId="urn:microsoft.com/office/officeart/2005/8/layout/hierarchy1"/>
    <dgm:cxn modelId="{BCA40109-DB9C-4FEF-A64C-C7F4DA492BC1}" type="presOf" srcId="{197A9F80-148F-4811-9F0D-5413A62FA4F5}" destId="{233F1B3F-478C-478B-9C09-AEA7584AD827}" srcOrd="0" destOrd="0" presId="urn:microsoft.com/office/officeart/2005/8/layout/hierarchy1"/>
    <dgm:cxn modelId="{55796D87-B657-41FA-B5A8-35F92D967D45}" type="presOf" srcId="{8EAF760C-F3B8-40B6-902A-C99DFB5C4874}" destId="{E9CD44D5-2143-4729-ABE4-B4196991FFD3}" srcOrd="0" destOrd="0" presId="urn:microsoft.com/office/officeart/2005/8/layout/hierarchy1"/>
    <dgm:cxn modelId="{9B47B1D8-A1CE-4274-B223-A9C31A311ADD}" type="presOf" srcId="{EDBAFB3C-E260-43E7-98A8-1248A72F567C}" destId="{582C3BE8-2BEF-4429-9FB1-479313C9743E}" srcOrd="0" destOrd="0" presId="urn:microsoft.com/office/officeart/2005/8/layout/hierarchy1"/>
    <dgm:cxn modelId="{83D5C690-E06C-4315-A0A1-DBD3FB5F7F5C}" srcId="{A5F17108-45EC-405F-A1B1-97DC88C4FFC1}" destId="{EDBAFB3C-E260-43E7-98A8-1248A72F567C}" srcOrd="1" destOrd="0" parTransId="{8EAF760C-F3B8-40B6-902A-C99DFB5C4874}" sibTransId="{2C8DC23A-FD0B-41D3-B852-2AB5321865BE}"/>
    <dgm:cxn modelId="{0C16ADD1-71D1-470B-BF73-1BE4BE206D0B}" type="presOf" srcId="{C6AC5320-D150-4848-BD92-8B6D62030624}" destId="{CEC56B8F-24D3-4799-BDFA-5A2664F97A2E}" srcOrd="0" destOrd="0" presId="urn:microsoft.com/office/officeart/2005/8/layout/hierarchy1"/>
    <dgm:cxn modelId="{EC5C67D2-6C1C-42A8-9253-23841FF041C5}" type="presOf" srcId="{73C3F20C-E5B7-4C6A-8907-773C3100EFF9}" destId="{241B1582-D6D4-46CD-B355-36ED0F198645}" srcOrd="0" destOrd="0" presId="urn:microsoft.com/office/officeart/2005/8/layout/hierarchy1"/>
    <dgm:cxn modelId="{9E45B405-7151-4C9F-A010-3C143FC51B6C}" type="presOf" srcId="{F2DC958F-4A46-4F58-B5EC-08B6BE88863D}" destId="{9DC7B2C5-57A2-4BA3-803C-4FB7730F0C96}" srcOrd="0" destOrd="0" presId="urn:microsoft.com/office/officeart/2005/8/layout/hierarchy1"/>
    <dgm:cxn modelId="{50B06023-9298-43CC-BF71-F1F0D250957D}" srcId="{F2DC958F-4A46-4F58-B5EC-08B6BE88863D}" destId="{A5F17108-45EC-405F-A1B1-97DC88C4FFC1}" srcOrd="0" destOrd="0" parTransId="{29170249-5C85-425D-B034-CEB2A5D41B89}" sibTransId="{BD3E7B49-2EE8-441E-9609-AF973A6B9156}"/>
    <dgm:cxn modelId="{45623652-21FA-47E2-859F-850BA9CF4DF7}" type="presParOf" srcId="{9DC7B2C5-57A2-4BA3-803C-4FB7730F0C96}" destId="{21FD2281-FD45-4D60-9BCD-748AB03A2EA5}" srcOrd="0" destOrd="0" presId="urn:microsoft.com/office/officeart/2005/8/layout/hierarchy1"/>
    <dgm:cxn modelId="{FA6AE146-0A9C-4969-9EB1-7E841356009D}" type="presParOf" srcId="{21FD2281-FD45-4D60-9BCD-748AB03A2EA5}" destId="{B989280E-112D-4E1C-B006-8751B0125DAC}" srcOrd="0" destOrd="0" presId="urn:microsoft.com/office/officeart/2005/8/layout/hierarchy1"/>
    <dgm:cxn modelId="{CCCEE067-5C73-4E44-9FA4-DB02256A4C8E}" type="presParOf" srcId="{B989280E-112D-4E1C-B006-8751B0125DAC}" destId="{CD0E3061-317D-41A2-9AC6-F969FA77DBD8}" srcOrd="0" destOrd="0" presId="urn:microsoft.com/office/officeart/2005/8/layout/hierarchy1"/>
    <dgm:cxn modelId="{8A2AF0CA-0BC7-498B-A346-AE88565A9902}" type="presParOf" srcId="{B989280E-112D-4E1C-B006-8751B0125DAC}" destId="{BA5350FC-41DE-4BA7-A314-0AC795E1B6BB}" srcOrd="1" destOrd="0" presId="urn:microsoft.com/office/officeart/2005/8/layout/hierarchy1"/>
    <dgm:cxn modelId="{FC34F5CE-103B-420B-87B5-2AD1940FD5CC}" type="presParOf" srcId="{21FD2281-FD45-4D60-9BCD-748AB03A2EA5}" destId="{F1ABB82F-F16E-4081-9FC6-09C525ADD530}" srcOrd="1" destOrd="0" presId="urn:microsoft.com/office/officeart/2005/8/layout/hierarchy1"/>
    <dgm:cxn modelId="{4DF0143B-DC8F-43CA-BB92-602C64703E7A}" type="presParOf" srcId="{F1ABB82F-F16E-4081-9FC6-09C525ADD530}" destId="{233F1B3F-478C-478B-9C09-AEA7584AD827}" srcOrd="0" destOrd="0" presId="urn:microsoft.com/office/officeart/2005/8/layout/hierarchy1"/>
    <dgm:cxn modelId="{DFD03ED4-E21B-4EDC-B4D7-40616E46A5ED}" type="presParOf" srcId="{F1ABB82F-F16E-4081-9FC6-09C525ADD530}" destId="{54471D01-4069-45CA-84F4-0925B6815E12}" srcOrd="1" destOrd="0" presId="urn:microsoft.com/office/officeart/2005/8/layout/hierarchy1"/>
    <dgm:cxn modelId="{90B5DA12-A8E2-40E1-8A9B-3885CECA4F21}" type="presParOf" srcId="{54471D01-4069-45CA-84F4-0925B6815E12}" destId="{AE329862-9CE5-48AF-80A5-BDA698F8E03B}" srcOrd="0" destOrd="0" presId="urn:microsoft.com/office/officeart/2005/8/layout/hierarchy1"/>
    <dgm:cxn modelId="{46310BA1-2BCA-40DF-A702-C6BFC13E6108}" type="presParOf" srcId="{AE329862-9CE5-48AF-80A5-BDA698F8E03B}" destId="{955A054C-DA2B-498D-8694-EC03BF49B2D7}" srcOrd="0" destOrd="0" presId="urn:microsoft.com/office/officeart/2005/8/layout/hierarchy1"/>
    <dgm:cxn modelId="{52456BC9-B942-46F7-ADC2-9A9BA705056B}" type="presParOf" srcId="{AE329862-9CE5-48AF-80A5-BDA698F8E03B}" destId="{CEC56B8F-24D3-4799-BDFA-5A2664F97A2E}" srcOrd="1" destOrd="0" presId="urn:microsoft.com/office/officeart/2005/8/layout/hierarchy1"/>
    <dgm:cxn modelId="{ADC1FF3F-3743-41F4-8BA2-8678026568A6}" type="presParOf" srcId="{54471D01-4069-45CA-84F4-0925B6815E12}" destId="{E6459BC1-6067-4604-AB83-F890D235EEA1}" srcOrd="1" destOrd="0" presId="urn:microsoft.com/office/officeart/2005/8/layout/hierarchy1"/>
    <dgm:cxn modelId="{3FB93B78-A8D8-4BA5-BD78-0473E2070967}" type="presParOf" srcId="{E6459BC1-6067-4604-AB83-F890D235EEA1}" destId="{D14FC3BA-F1BC-4DDA-B95C-055A5B095F4D}" srcOrd="0" destOrd="0" presId="urn:microsoft.com/office/officeart/2005/8/layout/hierarchy1"/>
    <dgm:cxn modelId="{6A9EEF6D-098F-4BC4-A89B-57DFBD098EC3}" type="presParOf" srcId="{E6459BC1-6067-4604-AB83-F890D235EEA1}" destId="{DAEACC3D-5D4B-4974-B918-742CA0436D2A}" srcOrd="1" destOrd="0" presId="urn:microsoft.com/office/officeart/2005/8/layout/hierarchy1"/>
    <dgm:cxn modelId="{112D15CF-A92F-4F9C-9623-1E2FA6B765A1}" type="presParOf" srcId="{DAEACC3D-5D4B-4974-B918-742CA0436D2A}" destId="{52B5B315-7656-45C7-A9E8-C0D2A5AA8609}" srcOrd="0" destOrd="0" presId="urn:microsoft.com/office/officeart/2005/8/layout/hierarchy1"/>
    <dgm:cxn modelId="{ED5733B9-D75D-44B6-A14A-1A8BFF8DFD53}" type="presParOf" srcId="{52B5B315-7656-45C7-A9E8-C0D2A5AA8609}" destId="{06CD174B-6EF9-4220-A818-44D21A0CE186}" srcOrd="0" destOrd="0" presId="urn:microsoft.com/office/officeart/2005/8/layout/hierarchy1"/>
    <dgm:cxn modelId="{1AD330A6-721C-4F3F-96D4-F38F9871CB92}" type="presParOf" srcId="{52B5B315-7656-45C7-A9E8-C0D2A5AA8609}" destId="{241B1582-D6D4-46CD-B355-36ED0F198645}" srcOrd="1" destOrd="0" presId="urn:microsoft.com/office/officeart/2005/8/layout/hierarchy1"/>
    <dgm:cxn modelId="{B0FD978A-EBBD-458A-9EB1-71C2E4A90F96}" type="presParOf" srcId="{DAEACC3D-5D4B-4974-B918-742CA0436D2A}" destId="{6CF17AE8-4435-495C-8570-D0E464A2F165}" srcOrd="1" destOrd="0" presId="urn:microsoft.com/office/officeart/2005/8/layout/hierarchy1"/>
    <dgm:cxn modelId="{AC776518-85B3-487F-9420-7C64AFC162B1}" type="presParOf" srcId="{F1ABB82F-F16E-4081-9FC6-09C525ADD530}" destId="{E9CD44D5-2143-4729-ABE4-B4196991FFD3}" srcOrd="2" destOrd="0" presId="urn:microsoft.com/office/officeart/2005/8/layout/hierarchy1"/>
    <dgm:cxn modelId="{B0F8F97D-9B90-41DD-84CA-5031FED39889}" type="presParOf" srcId="{F1ABB82F-F16E-4081-9FC6-09C525ADD530}" destId="{6FFFF439-0B59-498B-A6F5-C18D694FF11D}" srcOrd="3" destOrd="0" presId="urn:microsoft.com/office/officeart/2005/8/layout/hierarchy1"/>
    <dgm:cxn modelId="{CE2F6977-33DB-41C4-B18B-7A1DCDB19B65}" type="presParOf" srcId="{6FFFF439-0B59-498B-A6F5-C18D694FF11D}" destId="{BA042EE9-8D0D-4165-A2FC-8DE732BDCBE1}" srcOrd="0" destOrd="0" presId="urn:microsoft.com/office/officeart/2005/8/layout/hierarchy1"/>
    <dgm:cxn modelId="{B18AC66F-A88E-41D8-B0CD-D619474C874F}" type="presParOf" srcId="{BA042EE9-8D0D-4165-A2FC-8DE732BDCBE1}" destId="{64E305F5-8A3D-4BE0-99E9-546933CE991E}" srcOrd="0" destOrd="0" presId="urn:microsoft.com/office/officeart/2005/8/layout/hierarchy1"/>
    <dgm:cxn modelId="{62ACBA21-EEE9-41ED-90BA-DAABB7C4620E}" type="presParOf" srcId="{BA042EE9-8D0D-4165-A2FC-8DE732BDCBE1}" destId="{582C3BE8-2BEF-4429-9FB1-479313C9743E}" srcOrd="1" destOrd="0" presId="urn:microsoft.com/office/officeart/2005/8/layout/hierarchy1"/>
    <dgm:cxn modelId="{898BDC6C-EE5B-4465-B7FD-4A5EF245EF93}" type="presParOf" srcId="{6FFFF439-0B59-498B-A6F5-C18D694FF11D}" destId="{BF298C08-D6AF-4097-A1FF-D69EC0424C5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7F8E55-AC51-49BD-A9D9-0FC0810F89D5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D7775D0B-1740-4E17-BC51-BA959DD9D982}">
      <dgm:prSet phldrT="[Testo]"/>
      <dgm:spPr/>
      <dgm:t>
        <a:bodyPr/>
        <a:lstStyle/>
        <a:p>
          <a:r>
            <a:rPr lang="it-IT" dirty="0" smtClean="0"/>
            <a:t>INCLUSIONE</a:t>
          </a:r>
          <a:endParaRPr lang="it-IT" dirty="0"/>
        </a:p>
      </dgm:t>
    </dgm:pt>
    <dgm:pt modelId="{226C203D-777F-4EAA-8E85-F1CC0968346F}" type="parTrans" cxnId="{66ACA729-9308-4DEA-9EEF-9F9135CCA0B1}">
      <dgm:prSet/>
      <dgm:spPr/>
      <dgm:t>
        <a:bodyPr/>
        <a:lstStyle/>
        <a:p>
          <a:endParaRPr lang="it-IT"/>
        </a:p>
      </dgm:t>
    </dgm:pt>
    <dgm:pt modelId="{23ED1BCA-5502-4490-BF08-F7B30DCC53B1}" type="sibTrans" cxnId="{66ACA729-9308-4DEA-9EEF-9F9135CCA0B1}">
      <dgm:prSet/>
      <dgm:spPr/>
      <dgm:t>
        <a:bodyPr/>
        <a:lstStyle/>
        <a:p>
          <a:endParaRPr lang="it-IT"/>
        </a:p>
      </dgm:t>
    </dgm:pt>
    <dgm:pt modelId="{EDD5505E-76C9-47B8-A3F7-511ED697A2A6}">
      <dgm:prSet phldrT="[Tes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b="1" dirty="0" smtClean="0"/>
            <a:t>(Clark, Dyson and </a:t>
          </a:r>
          <a:r>
            <a:rPr lang="it-IT" sz="2000" b="1" dirty="0" err="1" smtClean="0"/>
            <a:t>Millward</a:t>
          </a:r>
          <a:r>
            <a:rPr lang="it-IT" sz="2000" b="1" dirty="0" smtClean="0"/>
            <a:t>, 1995) 	L’inclusione si può capire come un’ estensione dello scopo della scuola comune nell’accettazione di una </a:t>
          </a:r>
          <a:r>
            <a:rPr lang="it-IT" sz="2000" b="1" dirty="0" err="1" smtClean="0"/>
            <a:t>piu’</a:t>
          </a:r>
          <a:r>
            <a:rPr lang="it-IT" sz="2000" b="1" dirty="0" smtClean="0"/>
            <a:t> ampia </a:t>
          </a:r>
          <a:r>
            <a:rPr lang="it-IT" sz="2000" b="1" dirty="0" err="1" smtClean="0"/>
            <a:t>diversita’</a:t>
          </a:r>
          <a:r>
            <a:rPr lang="it-IT" sz="2000" b="1" dirty="0" smtClean="0"/>
            <a:t> tra gli alunni </a:t>
          </a:r>
          <a:endParaRPr lang="it-IT" sz="2000" b="1" dirty="0"/>
        </a:p>
      </dgm:t>
    </dgm:pt>
    <dgm:pt modelId="{9E76DC91-8647-44A3-8553-A96ED4532157}" type="parTrans" cxnId="{7A1BC2F0-125F-4AC7-8C1C-B57749535A0D}">
      <dgm:prSet/>
      <dgm:spPr/>
      <dgm:t>
        <a:bodyPr/>
        <a:lstStyle/>
        <a:p>
          <a:endParaRPr lang="it-IT"/>
        </a:p>
      </dgm:t>
    </dgm:pt>
    <dgm:pt modelId="{16F8595C-0782-427B-B6D5-624ED2465BF6}" type="sibTrans" cxnId="{7A1BC2F0-125F-4AC7-8C1C-B57749535A0D}">
      <dgm:prSet/>
      <dgm:spPr/>
      <dgm:t>
        <a:bodyPr/>
        <a:lstStyle/>
        <a:p>
          <a:endParaRPr lang="it-IT"/>
        </a:p>
      </dgm:t>
    </dgm:pt>
    <dgm:pt modelId="{1DD05EC7-9277-419D-8E6D-0481762BFB19}">
      <dgm:prSet phldrT="[Testo]" phldr="1"/>
      <dgm:spPr/>
      <dgm:t>
        <a:bodyPr/>
        <a:lstStyle/>
        <a:p>
          <a:endParaRPr lang="it-IT"/>
        </a:p>
      </dgm:t>
    </dgm:pt>
    <dgm:pt modelId="{E1431563-0E40-421A-A0F5-AFA35B0740E8}" type="parTrans" cxnId="{6F9DF847-0B47-4389-8FF8-F3B4047D9D10}">
      <dgm:prSet/>
      <dgm:spPr/>
      <dgm:t>
        <a:bodyPr/>
        <a:lstStyle/>
        <a:p>
          <a:endParaRPr lang="it-IT"/>
        </a:p>
      </dgm:t>
    </dgm:pt>
    <dgm:pt modelId="{5C5C0DF0-E50C-4425-B03C-3FDF2D9C3D0A}" type="sibTrans" cxnId="{6F9DF847-0B47-4389-8FF8-F3B4047D9D10}">
      <dgm:prSet/>
      <dgm:spPr/>
      <dgm:t>
        <a:bodyPr/>
        <a:lstStyle/>
        <a:p>
          <a:endParaRPr lang="it-IT"/>
        </a:p>
      </dgm:t>
    </dgm:pt>
    <dgm:pt modelId="{3A394692-D327-43A9-BF00-E0A11B5B64C3}">
      <dgm:prSet phldrT="[Testo]" phldr="1"/>
      <dgm:spPr/>
      <dgm:t>
        <a:bodyPr/>
        <a:lstStyle/>
        <a:p>
          <a:endParaRPr lang="it-IT"/>
        </a:p>
      </dgm:t>
    </dgm:pt>
    <dgm:pt modelId="{C5608FE4-AF77-45E5-AC73-6C3300A5B5DE}" type="parTrans" cxnId="{878B3B49-DD5E-4987-A434-929215E51298}">
      <dgm:prSet/>
      <dgm:spPr/>
      <dgm:t>
        <a:bodyPr/>
        <a:lstStyle/>
        <a:p>
          <a:endParaRPr lang="it-IT"/>
        </a:p>
      </dgm:t>
    </dgm:pt>
    <dgm:pt modelId="{250CEBFA-3D5C-4D18-A0E8-17F55ADFE8D4}" type="sibTrans" cxnId="{878B3B49-DD5E-4987-A434-929215E51298}">
      <dgm:prSet/>
      <dgm:spPr/>
      <dgm:t>
        <a:bodyPr/>
        <a:lstStyle/>
        <a:p>
          <a:endParaRPr lang="it-IT"/>
        </a:p>
      </dgm:t>
    </dgm:pt>
    <dgm:pt modelId="{CCC3D82F-4FC4-4556-9474-B372D87D10FB}">
      <dgm:prSet phldrT="[Testo]" phldr="1"/>
      <dgm:spPr/>
      <dgm:t>
        <a:bodyPr/>
        <a:lstStyle/>
        <a:p>
          <a:endParaRPr lang="it-IT"/>
        </a:p>
      </dgm:t>
    </dgm:pt>
    <dgm:pt modelId="{A9F058D3-B7CC-4F1C-A0E2-32442BB52023}" type="parTrans" cxnId="{26B2A8E3-2F6E-4909-89CE-B288D08C9C98}">
      <dgm:prSet/>
      <dgm:spPr/>
      <dgm:t>
        <a:bodyPr/>
        <a:lstStyle/>
        <a:p>
          <a:endParaRPr lang="it-IT"/>
        </a:p>
      </dgm:t>
    </dgm:pt>
    <dgm:pt modelId="{532A1BB1-4399-47ED-A8D4-4617492A2E6E}" type="sibTrans" cxnId="{26B2A8E3-2F6E-4909-89CE-B288D08C9C98}">
      <dgm:prSet/>
      <dgm:spPr/>
      <dgm:t>
        <a:bodyPr/>
        <a:lstStyle/>
        <a:p>
          <a:endParaRPr lang="it-IT"/>
        </a:p>
      </dgm:t>
    </dgm:pt>
    <dgm:pt modelId="{3B5E5068-23DE-42B3-A446-281B6A32E6D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b="1" i="1" dirty="0" smtClean="0"/>
            <a:t>L’educazione di alunni con disabilità nella scuola comune </a:t>
          </a:r>
          <a:r>
            <a:rPr lang="it-IT" sz="2000" b="1" dirty="0" smtClean="0"/>
            <a:t>(</a:t>
          </a:r>
          <a:r>
            <a:rPr lang="it-IT" sz="2000" b="1" dirty="0" err="1" smtClean="0"/>
            <a:t>Education</a:t>
          </a:r>
          <a:r>
            <a:rPr lang="it-IT" sz="2000" b="1" dirty="0" smtClean="0"/>
            <a:t> of </a:t>
          </a:r>
          <a:r>
            <a:rPr lang="it-IT" sz="2000" b="1" dirty="0" err="1" smtClean="0"/>
            <a:t>children</a:t>
          </a:r>
          <a:r>
            <a:rPr lang="it-IT" sz="2000" b="1" dirty="0" smtClean="0"/>
            <a:t> with </a:t>
          </a:r>
          <a:r>
            <a:rPr lang="it-IT" sz="2000" b="1" dirty="0" err="1" smtClean="0"/>
            <a:t>disabilities</a:t>
          </a:r>
          <a:r>
            <a:rPr lang="it-IT" sz="2000" b="1" dirty="0" smtClean="0"/>
            <a:t> in the general </a:t>
          </a:r>
          <a:r>
            <a:rPr lang="it-IT" sz="2000" b="1" dirty="0" err="1" smtClean="0"/>
            <a:t>school</a:t>
          </a:r>
          <a:r>
            <a:rPr lang="it-IT" sz="2000" b="1" dirty="0" smtClean="0"/>
            <a:t> </a:t>
          </a:r>
          <a:r>
            <a:rPr lang="it-IT" sz="2000" b="1" dirty="0" err="1" smtClean="0"/>
            <a:t>system</a:t>
          </a:r>
          <a:r>
            <a:rPr lang="it-IT" sz="2000" b="1" dirty="0" smtClean="0"/>
            <a:t> - </a:t>
          </a:r>
          <a:r>
            <a:rPr lang="it-IT" sz="2000" b="1" dirty="0" err="1" smtClean="0"/>
            <a:t>Department</a:t>
          </a:r>
          <a:r>
            <a:rPr lang="it-IT" sz="2000" b="1" dirty="0" smtClean="0"/>
            <a:t> of </a:t>
          </a:r>
          <a:r>
            <a:rPr lang="it-IT" sz="2000" b="1" dirty="0" err="1" smtClean="0"/>
            <a:t>Education</a:t>
          </a:r>
          <a:r>
            <a:rPr lang="it-IT" sz="2000" b="1" dirty="0" smtClean="0"/>
            <a:t>, 2013, Inghilterra) </a:t>
          </a:r>
          <a:endParaRPr lang="it-IT" sz="2000" b="1" dirty="0"/>
        </a:p>
      </dgm:t>
    </dgm:pt>
    <dgm:pt modelId="{6E6D72E6-8398-4E97-A564-33BFF8364588}" type="parTrans" cxnId="{7EF9EE28-6BB6-4AC2-BB98-7035B65FB33A}">
      <dgm:prSet/>
      <dgm:spPr/>
      <dgm:t>
        <a:bodyPr/>
        <a:lstStyle/>
        <a:p>
          <a:endParaRPr lang="it-IT"/>
        </a:p>
      </dgm:t>
    </dgm:pt>
    <dgm:pt modelId="{7692E366-2D86-4EC7-81D4-22778248434B}" type="sibTrans" cxnId="{7EF9EE28-6BB6-4AC2-BB98-7035B65FB33A}">
      <dgm:prSet/>
      <dgm:spPr/>
      <dgm:t>
        <a:bodyPr/>
        <a:lstStyle/>
        <a:p>
          <a:endParaRPr lang="it-IT"/>
        </a:p>
      </dgm:t>
    </dgm:pt>
    <dgm:pt modelId="{99CA2E9F-5181-4C01-81C5-16C23FF9E61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b="1" dirty="0" smtClean="0"/>
            <a:t>(</a:t>
          </a:r>
          <a:r>
            <a:rPr lang="it-IT" sz="2000" b="1" dirty="0" err="1" smtClean="0"/>
            <a:t>Sebba</a:t>
          </a:r>
          <a:r>
            <a:rPr lang="it-IT" sz="2000" b="1" dirty="0" smtClean="0"/>
            <a:t>, 1996)L’inclusione descrive il processo per cui la scuola cerca di rispondere agli alunni come persone riconsiderando la sua organizzazione e l’offerta curricolare </a:t>
          </a:r>
          <a:r>
            <a:rPr lang="it-IT" sz="1900" dirty="0" smtClean="0"/>
            <a:t>	</a:t>
          </a:r>
          <a:endParaRPr lang="it-IT" sz="1900" b="1" dirty="0" smtClean="0"/>
        </a:p>
      </dgm:t>
    </dgm:pt>
    <dgm:pt modelId="{6B4EC4B1-0FB9-4A3A-800F-1297ED6A9250}" type="parTrans" cxnId="{B2F3ED38-5E4E-4D17-9904-4A7655D1BC14}">
      <dgm:prSet/>
      <dgm:spPr/>
      <dgm:t>
        <a:bodyPr/>
        <a:lstStyle/>
        <a:p>
          <a:endParaRPr lang="it-IT"/>
        </a:p>
      </dgm:t>
    </dgm:pt>
    <dgm:pt modelId="{10E6E47B-F13E-4350-B8A7-F3D17CE8D0FC}" type="sibTrans" cxnId="{B2F3ED38-5E4E-4D17-9904-4A7655D1BC14}">
      <dgm:prSet/>
      <dgm:spPr/>
      <dgm:t>
        <a:bodyPr/>
        <a:lstStyle/>
        <a:p>
          <a:endParaRPr lang="it-IT"/>
        </a:p>
      </dgm:t>
    </dgm:pt>
    <dgm:pt modelId="{9F26BF3F-4E6D-443A-BFAF-81E3C9765FA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b="1" dirty="0" smtClean="0"/>
            <a:t>(Hall, 1996) </a:t>
          </a:r>
          <a:r>
            <a:rPr lang="it-IT" dirty="0" smtClean="0"/>
            <a:t>	</a:t>
          </a:r>
          <a:r>
            <a:rPr lang="it-IT" b="1" dirty="0" smtClean="0"/>
            <a:t>Essere parte a tutti gli effetti della scuola locale con compagni della stessa e</a:t>
          </a:r>
          <a:r>
            <a:rPr lang="it-IT" dirty="0" smtClean="0"/>
            <a:t>tà </a:t>
          </a:r>
          <a:r>
            <a:rPr lang="it-IT" b="1" dirty="0" smtClean="0"/>
            <a:t>e studiare le stesse cose </a:t>
          </a:r>
        </a:p>
      </dgm:t>
    </dgm:pt>
    <dgm:pt modelId="{686840C7-1E10-4DB4-B91F-4EE23E751E11}" type="parTrans" cxnId="{1D27703D-02EE-4A4E-8FAB-836B89926E66}">
      <dgm:prSet/>
      <dgm:spPr/>
      <dgm:t>
        <a:bodyPr/>
        <a:lstStyle/>
        <a:p>
          <a:endParaRPr lang="it-IT"/>
        </a:p>
      </dgm:t>
    </dgm:pt>
    <dgm:pt modelId="{DB792E9B-3D1D-47F8-B10A-A0FE8D5D158E}" type="sibTrans" cxnId="{1D27703D-02EE-4A4E-8FAB-836B89926E66}">
      <dgm:prSet/>
      <dgm:spPr/>
      <dgm:t>
        <a:bodyPr/>
        <a:lstStyle/>
        <a:p>
          <a:endParaRPr lang="it-IT"/>
        </a:p>
      </dgm:t>
    </dgm:pt>
    <dgm:pt modelId="{AB508B89-6744-490A-AB99-1CE89006DB10}">
      <dgm:prSet/>
      <dgm:spPr/>
      <dgm:t>
        <a:bodyPr/>
        <a:lstStyle/>
        <a:p>
          <a:endParaRPr lang="it-IT" dirty="0" smtClean="0"/>
        </a:p>
      </dgm:t>
    </dgm:pt>
    <dgm:pt modelId="{0F6D24AC-97F6-4131-99A0-C9569B7D1DAD}" type="parTrans" cxnId="{34C47979-A050-454B-B315-18B5114EA5B6}">
      <dgm:prSet/>
      <dgm:spPr/>
      <dgm:t>
        <a:bodyPr/>
        <a:lstStyle/>
        <a:p>
          <a:endParaRPr lang="it-IT"/>
        </a:p>
      </dgm:t>
    </dgm:pt>
    <dgm:pt modelId="{6D1A9E77-1B34-4C44-9459-4B59A1CC0F51}" type="sibTrans" cxnId="{34C47979-A050-454B-B315-18B5114EA5B6}">
      <dgm:prSet/>
      <dgm:spPr/>
      <dgm:t>
        <a:bodyPr/>
        <a:lstStyle/>
        <a:p>
          <a:endParaRPr lang="it-IT"/>
        </a:p>
      </dgm:t>
    </dgm:pt>
    <dgm:pt modelId="{F86A1734-6A59-4C4A-9731-4F49F4019830}">
      <dgm:prSet/>
      <dgm:spPr/>
      <dgm:t>
        <a:bodyPr/>
        <a:lstStyle/>
        <a:p>
          <a:endParaRPr lang="it-IT" b="1" dirty="0" smtClean="0"/>
        </a:p>
      </dgm:t>
    </dgm:pt>
    <dgm:pt modelId="{F9208ABF-79D5-4244-A0DB-474D443913AC}" type="parTrans" cxnId="{43DEE9F0-5B20-4999-86C5-F886D8B4408E}">
      <dgm:prSet/>
      <dgm:spPr/>
      <dgm:t>
        <a:bodyPr/>
        <a:lstStyle/>
        <a:p>
          <a:endParaRPr lang="it-IT"/>
        </a:p>
      </dgm:t>
    </dgm:pt>
    <dgm:pt modelId="{D1B7E12A-BBBC-465E-87FB-1291B2865B54}" type="sibTrans" cxnId="{43DEE9F0-5B20-4999-86C5-F886D8B4408E}">
      <dgm:prSet/>
      <dgm:spPr/>
      <dgm:t>
        <a:bodyPr/>
        <a:lstStyle/>
        <a:p>
          <a:endParaRPr lang="it-IT"/>
        </a:p>
      </dgm:t>
    </dgm:pt>
    <dgm:pt modelId="{EC2AE2EB-D139-4810-935E-6EFD6B814662}" type="pres">
      <dgm:prSet presAssocID="{8C7F8E55-AC51-49BD-A9D9-0FC0810F89D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363DD38-9C6C-43FB-A157-F330F4AF6070}" type="pres">
      <dgm:prSet presAssocID="{8C7F8E55-AC51-49BD-A9D9-0FC0810F89D5}" presName="matrix" presStyleCnt="0"/>
      <dgm:spPr/>
    </dgm:pt>
    <dgm:pt modelId="{7A4EEDC4-6D87-47A9-9636-E081437458AE}" type="pres">
      <dgm:prSet presAssocID="{8C7F8E55-AC51-49BD-A9D9-0FC0810F89D5}" presName="tile1" presStyleLbl="node1" presStyleIdx="0" presStyleCnt="4"/>
      <dgm:spPr/>
      <dgm:t>
        <a:bodyPr/>
        <a:lstStyle/>
        <a:p>
          <a:endParaRPr lang="it-IT"/>
        </a:p>
      </dgm:t>
    </dgm:pt>
    <dgm:pt modelId="{E92E4FFA-3F59-4A8C-8A66-FA1931AEFBBA}" type="pres">
      <dgm:prSet presAssocID="{8C7F8E55-AC51-49BD-A9D9-0FC0810F89D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6CE327-0A22-4A17-A840-8E1E6747AD8C}" type="pres">
      <dgm:prSet presAssocID="{8C7F8E55-AC51-49BD-A9D9-0FC0810F89D5}" presName="tile2" presStyleLbl="node1" presStyleIdx="1" presStyleCnt="4"/>
      <dgm:spPr/>
      <dgm:t>
        <a:bodyPr/>
        <a:lstStyle/>
        <a:p>
          <a:endParaRPr lang="it-IT"/>
        </a:p>
      </dgm:t>
    </dgm:pt>
    <dgm:pt modelId="{0C800D74-788B-4818-BEE5-6DE8445427DB}" type="pres">
      <dgm:prSet presAssocID="{8C7F8E55-AC51-49BD-A9D9-0FC0810F89D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5DE6AA-7146-4231-88A2-1D6BA8E92E61}" type="pres">
      <dgm:prSet presAssocID="{8C7F8E55-AC51-49BD-A9D9-0FC0810F89D5}" presName="tile3" presStyleLbl="node1" presStyleIdx="2" presStyleCnt="4"/>
      <dgm:spPr/>
      <dgm:t>
        <a:bodyPr/>
        <a:lstStyle/>
        <a:p>
          <a:endParaRPr lang="it-IT"/>
        </a:p>
      </dgm:t>
    </dgm:pt>
    <dgm:pt modelId="{922958F1-9D55-4D65-ADA4-470A2CE23DA9}" type="pres">
      <dgm:prSet presAssocID="{8C7F8E55-AC51-49BD-A9D9-0FC0810F89D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E1BDC7-2C57-49BC-BE9A-1A0D5350A21E}" type="pres">
      <dgm:prSet presAssocID="{8C7F8E55-AC51-49BD-A9D9-0FC0810F89D5}" presName="tile4" presStyleLbl="node1" presStyleIdx="3" presStyleCnt="4"/>
      <dgm:spPr/>
      <dgm:t>
        <a:bodyPr/>
        <a:lstStyle/>
        <a:p>
          <a:endParaRPr lang="it-IT"/>
        </a:p>
      </dgm:t>
    </dgm:pt>
    <dgm:pt modelId="{4A9EDC42-5FC4-4C9C-9B12-9638F6EFBF82}" type="pres">
      <dgm:prSet presAssocID="{8C7F8E55-AC51-49BD-A9D9-0FC0810F89D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CE82C8E-3D99-4DE6-A0F0-0DFDEDF18728}" type="pres">
      <dgm:prSet presAssocID="{8C7F8E55-AC51-49BD-A9D9-0FC0810F89D5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</dgm:ptLst>
  <dgm:cxnLst>
    <dgm:cxn modelId="{FFB94949-DEB5-4410-B25B-7E826A174FBB}" type="presOf" srcId="{EDD5505E-76C9-47B8-A3F7-511ED697A2A6}" destId="{7A4EEDC4-6D87-47A9-9636-E081437458AE}" srcOrd="0" destOrd="0" presId="urn:microsoft.com/office/officeart/2005/8/layout/matrix1"/>
    <dgm:cxn modelId="{6F9DF847-0B47-4389-8FF8-F3B4047D9D10}" srcId="{AB508B89-6744-490A-AB99-1CE89006DB10}" destId="{1DD05EC7-9277-419D-8E6D-0481762BFB19}" srcOrd="0" destOrd="0" parTransId="{E1431563-0E40-421A-A0F5-AFA35B0740E8}" sibTransId="{5C5C0DF0-E50C-4425-B03C-3FDF2D9C3D0A}"/>
    <dgm:cxn modelId="{66ACA729-9308-4DEA-9EEF-9F9135CCA0B1}" srcId="{8C7F8E55-AC51-49BD-A9D9-0FC0810F89D5}" destId="{D7775D0B-1740-4E17-BC51-BA959DD9D982}" srcOrd="0" destOrd="0" parTransId="{226C203D-777F-4EAA-8E85-F1CC0968346F}" sibTransId="{23ED1BCA-5502-4490-BF08-F7B30DCC53B1}"/>
    <dgm:cxn modelId="{B4BD3FDA-790E-4430-81FF-44FB81232EED}" type="presOf" srcId="{99CA2E9F-5181-4C01-81C5-16C23FF9E61F}" destId="{1AE1BDC7-2C57-49BC-BE9A-1A0D5350A21E}" srcOrd="0" destOrd="0" presId="urn:microsoft.com/office/officeart/2005/8/layout/matrix1"/>
    <dgm:cxn modelId="{2AEB3D83-EB4C-484A-BDED-DE3EA7D9EC29}" type="presOf" srcId="{EDD5505E-76C9-47B8-A3F7-511ED697A2A6}" destId="{E92E4FFA-3F59-4A8C-8A66-FA1931AEFBBA}" srcOrd="1" destOrd="0" presId="urn:microsoft.com/office/officeart/2005/8/layout/matrix1"/>
    <dgm:cxn modelId="{7A1BC2F0-125F-4AC7-8C1C-B57749535A0D}" srcId="{D7775D0B-1740-4E17-BC51-BA959DD9D982}" destId="{EDD5505E-76C9-47B8-A3F7-511ED697A2A6}" srcOrd="0" destOrd="0" parTransId="{9E76DC91-8647-44A3-8553-A96ED4532157}" sibTransId="{16F8595C-0782-427B-B6D5-624ED2465BF6}"/>
    <dgm:cxn modelId="{A3A5B0F0-524B-469E-928A-5CD9744C0BD5}" type="presOf" srcId="{99CA2E9F-5181-4C01-81C5-16C23FF9E61F}" destId="{4A9EDC42-5FC4-4C9C-9B12-9638F6EFBF82}" srcOrd="1" destOrd="0" presId="urn:microsoft.com/office/officeart/2005/8/layout/matrix1"/>
    <dgm:cxn modelId="{74F9A89E-A010-4556-8DC1-A1B867CDE0EB}" type="presOf" srcId="{3B5E5068-23DE-42B3-A446-281B6A32E6DD}" destId="{922958F1-9D55-4D65-ADA4-470A2CE23DA9}" srcOrd="1" destOrd="0" presId="urn:microsoft.com/office/officeart/2005/8/layout/matrix1"/>
    <dgm:cxn modelId="{1D27703D-02EE-4A4E-8FAB-836B89926E66}" srcId="{D7775D0B-1740-4E17-BC51-BA959DD9D982}" destId="{9F26BF3F-4E6D-443A-BFAF-81E3C9765FA0}" srcOrd="1" destOrd="0" parTransId="{686840C7-1E10-4DB4-B91F-4EE23E751E11}" sibTransId="{DB792E9B-3D1D-47F8-B10A-A0FE8D5D158E}"/>
    <dgm:cxn modelId="{4B9A4D1C-AE54-477D-BC45-0538593F5E8E}" type="presOf" srcId="{3B5E5068-23DE-42B3-A446-281B6A32E6DD}" destId="{F25DE6AA-7146-4231-88A2-1D6BA8E92E61}" srcOrd="0" destOrd="0" presId="urn:microsoft.com/office/officeart/2005/8/layout/matrix1"/>
    <dgm:cxn modelId="{E20464D0-B3E0-4E95-841E-EFCD0B0E4E33}" type="presOf" srcId="{D7775D0B-1740-4E17-BC51-BA959DD9D982}" destId="{BCE82C8E-3D99-4DE6-A0F0-0DFDEDF18728}" srcOrd="0" destOrd="0" presId="urn:microsoft.com/office/officeart/2005/8/layout/matrix1"/>
    <dgm:cxn modelId="{FC988E25-64F7-429E-ACED-1185BB91F75F}" type="presOf" srcId="{8C7F8E55-AC51-49BD-A9D9-0FC0810F89D5}" destId="{EC2AE2EB-D139-4810-935E-6EFD6B814662}" srcOrd="0" destOrd="0" presId="urn:microsoft.com/office/officeart/2005/8/layout/matrix1"/>
    <dgm:cxn modelId="{E0D71E6F-9921-46C2-9CA5-4AB5A4047C6D}" type="presOf" srcId="{9F26BF3F-4E6D-443A-BFAF-81E3C9765FA0}" destId="{DF6CE327-0A22-4A17-A840-8E1E6747AD8C}" srcOrd="0" destOrd="0" presId="urn:microsoft.com/office/officeart/2005/8/layout/matrix1"/>
    <dgm:cxn modelId="{7EF9EE28-6BB6-4AC2-BB98-7035B65FB33A}" srcId="{D7775D0B-1740-4E17-BC51-BA959DD9D982}" destId="{3B5E5068-23DE-42B3-A446-281B6A32E6DD}" srcOrd="2" destOrd="0" parTransId="{6E6D72E6-8398-4E97-A564-33BFF8364588}" sibTransId="{7692E366-2D86-4EC7-81D4-22778248434B}"/>
    <dgm:cxn modelId="{C4F11D57-A6C6-4DE6-9A87-05F09C806694}" type="presOf" srcId="{9F26BF3F-4E6D-443A-BFAF-81E3C9765FA0}" destId="{0C800D74-788B-4818-BEE5-6DE8445427DB}" srcOrd="1" destOrd="0" presId="urn:microsoft.com/office/officeart/2005/8/layout/matrix1"/>
    <dgm:cxn modelId="{34C47979-A050-454B-B315-18B5114EA5B6}" srcId="{8C7F8E55-AC51-49BD-A9D9-0FC0810F89D5}" destId="{AB508B89-6744-490A-AB99-1CE89006DB10}" srcOrd="1" destOrd="0" parTransId="{0F6D24AC-97F6-4131-99A0-C9569B7D1DAD}" sibTransId="{6D1A9E77-1B34-4C44-9459-4B59A1CC0F51}"/>
    <dgm:cxn modelId="{B2F3ED38-5E4E-4D17-9904-4A7655D1BC14}" srcId="{D7775D0B-1740-4E17-BC51-BA959DD9D982}" destId="{99CA2E9F-5181-4C01-81C5-16C23FF9E61F}" srcOrd="3" destOrd="0" parTransId="{6B4EC4B1-0FB9-4A3A-800F-1297ED6A9250}" sibTransId="{10E6E47B-F13E-4350-B8A7-F3D17CE8D0FC}"/>
    <dgm:cxn modelId="{878B3B49-DD5E-4987-A434-929215E51298}" srcId="{AB508B89-6744-490A-AB99-1CE89006DB10}" destId="{3A394692-D327-43A9-BF00-E0A11B5B64C3}" srcOrd="1" destOrd="0" parTransId="{C5608FE4-AF77-45E5-AC73-6C3300A5B5DE}" sibTransId="{250CEBFA-3D5C-4D18-A0E8-17F55ADFE8D4}"/>
    <dgm:cxn modelId="{43DEE9F0-5B20-4999-86C5-F886D8B4408E}" srcId="{D7775D0B-1740-4E17-BC51-BA959DD9D982}" destId="{F86A1734-6A59-4C4A-9731-4F49F4019830}" srcOrd="4" destOrd="0" parTransId="{F9208ABF-79D5-4244-A0DB-474D443913AC}" sibTransId="{D1B7E12A-BBBC-465E-87FB-1291B2865B54}"/>
    <dgm:cxn modelId="{26B2A8E3-2F6E-4909-89CE-B288D08C9C98}" srcId="{AB508B89-6744-490A-AB99-1CE89006DB10}" destId="{CCC3D82F-4FC4-4556-9474-B372D87D10FB}" srcOrd="2" destOrd="0" parTransId="{A9F058D3-B7CC-4F1C-A0E2-32442BB52023}" sibTransId="{532A1BB1-4399-47ED-A8D4-4617492A2E6E}"/>
    <dgm:cxn modelId="{21CBB433-3BBE-4291-86C7-9E21C0794A1C}" type="presParOf" srcId="{EC2AE2EB-D139-4810-935E-6EFD6B814662}" destId="{9363DD38-9C6C-43FB-A157-F330F4AF6070}" srcOrd="0" destOrd="0" presId="urn:microsoft.com/office/officeart/2005/8/layout/matrix1"/>
    <dgm:cxn modelId="{2EE58B92-C5FA-43B0-9A8A-C5759AFC38E5}" type="presParOf" srcId="{9363DD38-9C6C-43FB-A157-F330F4AF6070}" destId="{7A4EEDC4-6D87-47A9-9636-E081437458AE}" srcOrd="0" destOrd="0" presId="urn:microsoft.com/office/officeart/2005/8/layout/matrix1"/>
    <dgm:cxn modelId="{58B92D46-153D-48EE-85BA-6B6306BA4B3A}" type="presParOf" srcId="{9363DD38-9C6C-43FB-A157-F330F4AF6070}" destId="{E92E4FFA-3F59-4A8C-8A66-FA1931AEFBBA}" srcOrd="1" destOrd="0" presId="urn:microsoft.com/office/officeart/2005/8/layout/matrix1"/>
    <dgm:cxn modelId="{89BA908A-C0DB-49F0-9B15-AB26D485A646}" type="presParOf" srcId="{9363DD38-9C6C-43FB-A157-F330F4AF6070}" destId="{DF6CE327-0A22-4A17-A840-8E1E6747AD8C}" srcOrd="2" destOrd="0" presId="urn:microsoft.com/office/officeart/2005/8/layout/matrix1"/>
    <dgm:cxn modelId="{6CC87ADF-8C29-4788-A5E7-D699501217D1}" type="presParOf" srcId="{9363DD38-9C6C-43FB-A157-F330F4AF6070}" destId="{0C800D74-788B-4818-BEE5-6DE8445427DB}" srcOrd="3" destOrd="0" presId="urn:microsoft.com/office/officeart/2005/8/layout/matrix1"/>
    <dgm:cxn modelId="{F1493CC1-09AC-4BD6-9044-29B9395698E6}" type="presParOf" srcId="{9363DD38-9C6C-43FB-A157-F330F4AF6070}" destId="{F25DE6AA-7146-4231-88A2-1D6BA8E92E61}" srcOrd="4" destOrd="0" presId="urn:microsoft.com/office/officeart/2005/8/layout/matrix1"/>
    <dgm:cxn modelId="{0C51E943-20E7-4606-BFB7-EB227F1E3B71}" type="presParOf" srcId="{9363DD38-9C6C-43FB-A157-F330F4AF6070}" destId="{922958F1-9D55-4D65-ADA4-470A2CE23DA9}" srcOrd="5" destOrd="0" presId="urn:microsoft.com/office/officeart/2005/8/layout/matrix1"/>
    <dgm:cxn modelId="{F7D1C219-8BF8-4958-914F-77B1FDD688E4}" type="presParOf" srcId="{9363DD38-9C6C-43FB-A157-F330F4AF6070}" destId="{1AE1BDC7-2C57-49BC-BE9A-1A0D5350A21E}" srcOrd="6" destOrd="0" presId="urn:microsoft.com/office/officeart/2005/8/layout/matrix1"/>
    <dgm:cxn modelId="{0EAA790E-D1A8-4C5C-8586-FEB7587B84CF}" type="presParOf" srcId="{9363DD38-9C6C-43FB-A157-F330F4AF6070}" destId="{4A9EDC42-5FC4-4C9C-9B12-9638F6EFBF82}" srcOrd="7" destOrd="0" presId="urn:microsoft.com/office/officeart/2005/8/layout/matrix1"/>
    <dgm:cxn modelId="{724B272D-7326-4F5B-82C0-A355C79AE7D4}" type="presParOf" srcId="{EC2AE2EB-D139-4810-935E-6EFD6B814662}" destId="{BCE82C8E-3D99-4DE6-A0F0-0DFDEDF1872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11C21C-617D-4DCF-8E4E-4E533664E495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F57A0E0-51BF-4082-887D-9797BB0C5F9F}">
      <dgm:prSet phldrT="[Testo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contribuire alla costruzione di una identità che possa aspirare a orientarsi verso una capacità di governo della propria vita</a:t>
          </a:r>
          <a:endParaRPr lang="it-IT" dirty="0"/>
        </a:p>
      </dgm:t>
    </dgm:pt>
    <dgm:pt modelId="{D371D0FE-6F71-47CA-8E75-C89A1F301AAA}" type="parTrans" cxnId="{15087C8A-28C1-4733-8FDF-0E7AB4A2BC5D}">
      <dgm:prSet/>
      <dgm:spPr/>
      <dgm:t>
        <a:bodyPr/>
        <a:lstStyle/>
        <a:p>
          <a:endParaRPr lang="it-IT"/>
        </a:p>
      </dgm:t>
    </dgm:pt>
    <dgm:pt modelId="{D884A7F1-FDED-447F-8341-65F051D9CC77}" type="sibTrans" cxnId="{15087C8A-28C1-4733-8FDF-0E7AB4A2BC5D}">
      <dgm:prSet/>
      <dgm:spPr/>
      <dgm:t>
        <a:bodyPr/>
        <a:lstStyle/>
        <a:p>
          <a:endParaRPr lang="it-IT"/>
        </a:p>
      </dgm:t>
    </dgm:pt>
    <dgm:pt modelId="{B1616E0D-57AE-4ECF-8679-A60AFE27BAA3}">
      <dgm:prSet phldrT="[Testo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famiglia, scuola, servizi, le risorse formali e informali del territorio</a:t>
          </a:r>
          <a:endParaRPr lang="it-IT" dirty="0"/>
        </a:p>
      </dgm:t>
    </dgm:pt>
    <dgm:pt modelId="{86A2F547-6AEC-476E-A3B1-D0A000CAA985}" type="parTrans" cxnId="{8D2227C0-5B5B-45A6-8118-639091EC367B}">
      <dgm:prSet/>
      <dgm:spPr/>
      <dgm:t>
        <a:bodyPr/>
        <a:lstStyle/>
        <a:p>
          <a:endParaRPr lang="it-IT"/>
        </a:p>
      </dgm:t>
    </dgm:pt>
    <dgm:pt modelId="{38097B56-E1B7-48D5-92B7-FA55F027A7DC}" type="sibTrans" cxnId="{8D2227C0-5B5B-45A6-8118-639091EC367B}">
      <dgm:prSet/>
      <dgm:spPr/>
      <dgm:t>
        <a:bodyPr/>
        <a:lstStyle/>
        <a:p>
          <a:endParaRPr lang="it-IT"/>
        </a:p>
      </dgm:t>
    </dgm:pt>
    <dgm:pt modelId="{D8B52194-7ADA-4299-8596-A09E50687522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necessaria la creazione di una rete di sostegni </a:t>
          </a:r>
          <a:endParaRPr lang="it-IT" dirty="0"/>
        </a:p>
      </dgm:t>
    </dgm:pt>
    <dgm:pt modelId="{DEC12A5B-1CF2-4BF5-958F-4262A3496608}" type="parTrans" cxnId="{BD3D2EBE-D42E-425C-8110-9E8FC57C78E0}">
      <dgm:prSet/>
      <dgm:spPr/>
      <dgm:t>
        <a:bodyPr/>
        <a:lstStyle/>
        <a:p>
          <a:endParaRPr lang="it-IT"/>
        </a:p>
      </dgm:t>
    </dgm:pt>
    <dgm:pt modelId="{24CA7A95-75B4-493E-93DB-46783027EA67}" type="sibTrans" cxnId="{BD3D2EBE-D42E-425C-8110-9E8FC57C78E0}">
      <dgm:prSet/>
      <dgm:spPr/>
      <dgm:t>
        <a:bodyPr/>
        <a:lstStyle/>
        <a:p>
          <a:endParaRPr lang="it-IT"/>
        </a:p>
      </dgm:t>
    </dgm:pt>
    <dgm:pt modelId="{A59E3897-7259-4CB9-AE0E-4FE9E628BD97}" type="pres">
      <dgm:prSet presAssocID="{4C11C21C-617D-4DCF-8E4E-4E533664E4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F2CE187-93DE-4B42-8D25-B6897A4EAE2A}" type="pres">
      <dgm:prSet presAssocID="{BF57A0E0-51BF-4082-887D-9797BB0C5F9F}" presName="arrow" presStyleLbl="node1" presStyleIdx="0" presStyleCnt="3" custScaleX="156075" custRadScaleRad="141420" custRadScaleInc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CA91C79-E881-4123-BBB2-366584523B02}" type="pres">
      <dgm:prSet presAssocID="{B1616E0D-57AE-4ECF-8679-A60AFE27BAA3}" presName="arrow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A97132-C865-4833-ACE0-B54209398B4B}" type="pres">
      <dgm:prSet presAssocID="{D8B52194-7ADA-4299-8596-A09E50687522}" presName="arrow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6FCF052-5A62-48E4-A3C8-E8B11F9C6CA8}" type="presOf" srcId="{B1616E0D-57AE-4ECF-8679-A60AFE27BAA3}" destId="{4CA91C79-E881-4123-BBB2-366584523B02}" srcOrd="0" destOrd="0" presId="urn:microsoft.com/office/officeart/2005/8/layout/arrow5"/>
    <dgm:cxn modelId="{F0F3625E-3CF6-43A4-A0C9-D979ECC43F37}" type="presOf" srcId="{D8B52194-7ADA-4299-8596-A09E50687522}" destId="{F0A97132-C865-4833-ACE0-B54209398B4B}" srcOrd="0" destOrd="0" presId="urn:microsoft.com/office/officeart/2005/8/layout/arrow5"/>
    <dgm:cxn modelId="{8D2227C0-5B5B-45A6-8118-639091EC367B}" srcId="{4C11C21C-617D-4DCF-8E4E-4E533664E495}" destId="{B1616E0D-57AE-4ECF-8679-A60AFE27BAA3}" srcOrd="1" destOrd="0" parTransId="{86A2F547-6AEC-476E-A3B1-D0A000CAA985}" sibTransId="{38097B56-E1B7-48D5-92B7-FA55F027A7DC}"/>
    <dgm:cxn modelId="{15087C8A-28C1-4733-8FDF-0E7AB4A2BC5D}" srcId="{4C11C21C-617D-4DCF-8E4E-4E533664E495}" destId="{BF57A0E0-51BF-4082-887D-9797BB0C5F9F}" srcOrd="0" destOrd="0" parTransId="{D371D0FE-6F71-47CA-8E75-C89A1F301AAA}" sibTransId="{D884A7F1-FDED-447F-8341-65F051D9CC77}"/>
    <dgm:cxn modelId="{BD3D2EBE-D42E-425C-8110-9E8FC57C78E0}" srcId="{4C11C21C-617D-4DCF-8E4E-4E533664E495}" destId="{D8B52194-7ADA-4299-8596-A09E50687522}" srcOrd="2" destOrd="0" parTransId="{DEC12A5B-1CF2-4BF5-958F-4262A3496608}" sibTransId="{24CA7A95-75B4-493E-93DB-46783027EA67}"/>
    <dgm:cxn modelId="{7D8F9404-5855-4A71-BA65-5354F5A7699C}" type="presOf" srcId="{4C11C21C-617D-4DCF-8E4E-4E533664E495}" destId="{A59E3897-7259-4CB9-AE0E-4FE9E628BD97}" srcOrd="0" destOrd="0" presId="urn:microsoft.com/office/officeart/2005/8/layout/arrow5"/>
    <dgm:cxn modelId="{BF83AEEC-0420-47A3-8BF3-F3D0C3D7C681}" type="presOf" srcId="{BF57A0E0-51BF-4082-887D-9797BB0C5F9F}" destId="{BF2CE187-93DE-4B42-8D25-B6897A4EAE2A}" srcOrd="0" destOrd="0" presId="urn:microsoft.com/office/officeart/2005/8/layout/arrow5"/>
    <dgm:cxn modelId="{E181A1C3-B402-484A-B34F-14226DB82635}" type="presParOf" srcId="{A59E3897-7259-4CB9-AE0E-4FE9E628BD97}" destId="{BF2CE187-93DE-4B42-8D25-B6897A4EAE2A}" srcOrd="0" destOrd="0" presId="urn:microsoft.com/office/officeart/2005/8/layout/arrow5"/>
    <dgm:cxn modelId="{75F69877-4C7C-4B80-B84F-2D91F99F96AD}" type="presParOf" srcId="{A59E3897-7259-4CB9-AE0E-4FE9E628BD97}" destId="{4CA91C79-E881-4123-BBB2-366584523B02}" srcOrd="1" destOrd="0" presId="urn:microsoft.com/office/officeart/2005/8/layout/arrow5"/>
    <dgm:cxn modelId="{4655423B-E753-4860-8160-982B5615C2A0}" type="presParOf" srcId="{A59E3897-7259-4CB9-AE0E-4FE9E628BD97}" destId="{F0A97132-C865-4833-ACE0-B54209398B4B}" srcOrd="2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78D1C-830E-4857-B93C-EBA594375FFD}" type="doc">
      <dgm:prSet loTypeId="urn:microsoft.com/office/officeart/2005/8/layout/funnel1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1D40066E-6479-48CE-9781-6BC848BFD678}">
      <dgm:prSet phldrT="[Testo]"/>
      <dgm:spPr/>
      <dgm:t>
        <a:bodyPr/>
        <a:lstStyle/>
        <a:p>
          <a:r>
            <a:rPr lang="it-IT" dirty="0" smtClean="0"/>
            <a:t>Aspetto sociale</a:t>
          </a:r>
          <a:endParaRPr lang="it-IT" dirty="0"/>
        </a:p>
      </dgm:t>
    </dgm:pt>
    <dgm:pt modelId="{DF48F796-6E9D-4736-B785-6AFB77FFC962}" type="parTrans" cxnId="{73A4327D-6D08-4295-9BC9-5C592C4FBE34}">
      <dgm:prSet/>
      <dgm:spPr/>
      <dgm:t>
        <a:bodyPr/>
        <a:lstStyle/>
        <a:p>
          <a:endParaRPr lang="it-IT"/>
        </a:p>
      </dgm:t>
    </dgm:pt>
    <dgm:pt modelId="{867C4D27-AAE6-49B2-A9D2-671EF00F50F3}" type="sibTrans" cxnId="{73A4327D-6D08-4295-9BC9-5C592C4FBE34}">
      <dgm:prSet/>
      <dgm:spPr/>
      <dgm:t>
        <a:bodyPr/>
        <a:lstStyle/>
        <a:p>
          <a:endParaRPr lang="it-IT"/>
        </a:p>
      </dgm:t>
    </dgm:pt>
    <dgm:pt modelId="{8C455D2A-071C-4B0C-8BD1-0CFDFBA71D5E}">
      <dgm:prSet phldrT="[Testo]"/>
      <dgm:spPr/>
      <dgm:t>
        <a:bodyPr/>
        <a:lstStyle/>
        <a:p>
          <a:r>
            <a:rPr lang="it-IT" dirty="0" smtClean="0"/>
            <a:t>Aspetto biologico</a:t>
          </a:r>
          <a:endParaRPr lang="it-IT" dirty="0"/>
        </a:p>
      </dgm:t>
    </dgm:pt>
    <dgm:pt modelId="{62F9E170-F5B7-4E34-B6E7-FC285B49BE37}" type="parTrans" cxnId="{4B31DFBE-005E-4BB9-B97C-9CB61735DCE9}">
      <dgm:prSet/>
      <dgm:spPr/>
      <dgm:t>
        <a:bodyPr/>
        <a:lstStyle/>
        <a:p>
          <a:endParaRPr lang="it-IT"/>
        </a:p>
      </dgm:t>
    </dgm:pt>
    <dgm:pt modelId="{12502AE2-B905-40FF-B9F1-D6E7D8D6A2B4}" type="sibTrans" cxnId="{4B31DFBE-005E-4BB9-B97C-9CB61735DCE9}">
      <dgm:prSet/>
      <dgm:spPr/>
      <dgm:t>
        <a:bodyPr/>
        <a:lstStyle/>
        <a:p>
          <a:endParaRPr lang="it-IT"/>
        </a:p>
      </dgm:t>
    </dgm:pt>
    <dgm:pt modelId="{87EEFBA1-BC3F-409F-B27C-E17487E3F58F}">
      <dgm:prSet phldrT="[Testo]"/>
      <dgm:spPr/>
      <dgm:t>
        <a:bodyPr/>
        <a:lstStyle/>
        <a:p>
          <a:r>
            <a:rPr lang="it-IT" dirty="0" smtClean="0"/>
            <a:t>Aspetto psicologico</a:t>
          </a:r>
          <a:endParaRPr lang="it-IT" dirty="0"/>
        </a:p>
      </dgm:t>
    </dgm:pt>
    <dgm:pt modelId="{AC3E1BA9-D34A-46C4-B6C8-C1B7B50AE212}" type="parTrans" cxnId="{42672199-35EB-4A7F-842A-B598D8CB73BF}">
      <dgm:prSet/>
      <dgm:spPr/>
      <dgm:t>
        <a:bodyPr/>
        <a:lstStyle/>
        <a:p>
          <a:endParaRPr lang="it-IT"/>
        </a:p>
      </dgm:t>
    </dgm:pt>
    <dgm:pt modelId="{DD3BE3BC-E396-4C21-90E8-72E2F1DD9F73}" type="sibTrans" cxnId="{42672199-35EB-4A7F-842A-B598D8CB73BF}">
      <dgm:prSet/>
      <dgm:spPr/>
      <dgm:t>
        <a:bodyPr/>
        <a:lstStyle/>
        <a:p>
          <a:endParaRPr lang="it-IT"/>
        </a:p>
      </dgm:t>
    </dgm:pt>
    <dgm:pt modelId="{57AEC254-00E8-4D14-A9BA-ABA40FAF622A}">
      <dgm:prSet phldrT="[Testo]"/>
      <dgm:spPr/>
      <dgm:t>
        <a:bodyPr/>
        <a:lstStyle/>
        <a:p>
          <a:r>
            <a:rPr lang="it-IT" dirty="0" smtClean="0"/>
            <a:t>Totalità= complessità</a:t>
          </a:r>
          <a:endParaRPr lang="it-IT" dirty="0"/>
        </a:p>
      </dgm:t>
    </dgm:pt>
    <dgm:pt modelId="{5932044D-31ED-43C8-B965-52FF6677027E}" type="parTrans" cxnId="{FE8191C0-C09B-4C61-BDED-7719A56B0663}">
      <dgm:prSet/>
      <dgm:spPr/>
      <dgm:t>
        <a:bodyPr/>
        <a:lstStyle/>
        <a:p>
          <a:endParaRPr lang="it-IT"/>
        </a:p>
      </dgm:t>
    </dgm:pt>
    <dgm:pt modelId="{7BBA5FA0-1741-49F5-B7AC-3DA284E6338B}" type="sibTrans" cxnId="{FE8191C0-C09B-4C61-BDED-7719A56B0663}">
      <dgm:prSet/>
      <dgm:spPr/>
      <dgm:t>
        <a:bodyPr/>
        <a:lstStyle/>
        <a:p>
          <a:endParaRPr lang="it-IT"/>
        </a:p>
      </dgm:t>
    </dgm:pt>
    <dgm:pt modelId="{3E35A01A-66F9-4405-A15E-06396E1B7488}" type="pres">
      <dgm:prSet presAssocID="{D3878D1C-830E-4857-B93C-EBA594375FFD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0A7620F-2B5B-49BC-A3A4-1621B7E59E62}" type="pres">
      <dgm:prSet presAssocID="{D3878D1C-830E-4857-B93C-EBA594375FFD}" presName="ellipse" presStyleLbl="trBgShp" presStyleIdx="0" presStyleCnt="1"/>
      <dgm:spPr/>
    </dgm:pt>
    <dgm:pt modelId="{E48E62F9-AD80-48C0-8243-90D7FFC130D6}" type="pres">
      <dgm:prSet presAssocID="{D3878D1C-830E-4857-B93C-EBA594375FFD}" presName="arrow1" presStyleLbl="fgShp" presStyleIdx="0" presStyleCnt="1"/>
      <dgm:spPr/>
    </dgm:pt>
    <dgm:pt modelId="{FA2B9FFB-5A94-4126-97D2-CC756A281ED8}" type="pres">
      <dgm:prSet presAssocID="{D3878D1C-830E-4857-B93C-EBA594375FFD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FA19750-A81D-4690-9C83-6C0F5461580A}" type="pres">
      <dgm:prSet presAssocID="{8C455D2A-071C-4B0C-8BD1-0CFDFBA71D5E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9A97D71-C3D4-4BB7-AD9C-EA4AD6C0A238}" type="pres">
      <dgm:prSet presAssocID="{87EEFBA1-BC3F-409F-B27C-E17487E3F58F}" presName="item2" presStyleLbl="node1" presStyleIdx="1" presStyleCnt="3" custLinFactNeighborX="-3815" custLinFactNeighborY="-246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D7AE12F-6FFD-4638-8864-F6FB4DFC790C}" type="pres">
      <dgm:prSet presAssocID="{57AEC254-00E8-4D14-A9BA-ABA40FAF622A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77BCB23-4BF2-4073-A2D4-446AA0A34C27}" type="pres">
      <dgm:prSet presAssocID="{D3878D1C-830E-4857-B93C-EBA594375FFD}" presName="funnel" presStyleLbl="trAlignAcc1" presStyleIdx="0" presStyleCnt="1" custLinFactNeighborX="-1148" custLinFactNeighborY="2659"/>
      <dgm:spPr/>
    </dgm:pt>
  </dgm:ptLst>
  <dgm:cxnLst>
    <dgm:cxn modelId="{41C5855F-B9A5-4E45-B56A-CCEC58C7E200}" type="presOf" srcId="{87EEFBA1-BC3F-409F-B27C-E17487E3F58F}" destId="{5FA19750-A81D-4690-9C83-6C0F5461580A}" srcOrd="0" destOrd="0" presId="urn:microsoft.com/office/officeart/2005/8/layout/funnel1"/>
    <dgm:cxn modelId="{FE8191C0-C09B-4C61-BDED-7719A56B0663}" srcId="{D3878D1C-830E-4857-B93C-EBA594375FFD}" destId="{57AEC254-00E8-4D14-A9BA-ABA40FAF622A}" srcOrd="3" destOrd="0" parTransId="{5932044D-31ED-43C8-B965-52FF6677027E}" sibTransId="{7BBA5FA0-1741-49F5-B7AC-3DA284E6338B}"/>
    <dgm:cxn modelId="{4B31DFBE-005E-4BB9-B97C-9CB61735DCE9}" srcId="{D3878D1C-830E-4857-B93C-EBA594375FFD}" destId="{8C455D2A-071C-4B0C-8BD1-0CFDFBA71D5E}" srcOrd="1" destOrd="0" parTransId="{62F9E170-F5B7-4E34-B6E7-FC285B49BE37}" sibTransId="{12502AE2-B905-40FF-B9F1-D6E7D8D6A2B4}"/>
    <dgm:cxn modelId="{73A4327D-6D08-4295-9BC9-5C592C4FBE34}" srcId="{D3878D1C-830E-4857-B93C-EBA594375FFD}" destId="{1D40066E-6479-48CE-9781-6BC848BFD678}" srcOrd="0" destOrd="0" parTransId="{DF48F796-6E9D-4736-B785-6AFB77FFC962}" sibTransId="{867C4D27-AAE6-49B2-A9D2-671EF00F50F3}"/>
    <dgm:cxn modelId="{6B3A7E9C-A14E-4723-969C-F377F2636897}" type="presOf" srcId="{1D40066E-6479-48CE-9781-6BC848BFD678}" destId="{5D7AE12F-6FFD-4638-8864-F6FB4DFC790C}" srcOrd="0" destOrd="0" presId="urn:microsoft.com/office/officeart/2005/8/layout/funnel1"/>
    <dgm:cxn modelId="{028E6438-3D50-40F0-9DF4-43F8627D6995}" type="presOf" srcId="{8C455D2A-071C-4B0C-8BD1-0CFDFBA71D5E}" destId="{F9A97D71-C3D4-4BB7-AD9C-EA4AD6C0A238}" srcOrd="0" destOrd="0" presId="urn:microsoft.com/office/officeart/2005/8/layout/funnel1"/>
    <dgm:cxn modelId="{DBBA9A32-B442-4392-AB28-9BA8C6000AC0}" type="presOf" srcId="{57AEC254-00E8-4D14-A9BA-ABA40FAF622A}" destId="{FA2B9FFB-5A94-4126-97D2-CC756A281ED8}" srcOrd="0" destOrd="0" presId="urn:microsoft.com/office/officeart/2005/8/layout/funnel1"/>
    <dgm:cxn modelId="{DBE28E61-8828-4E8F-B47B-F8F866B369A9}" type="presOf" srcId="{D3878D1C-830E-4857-B93C-EBA594375FFD}" destId="{3E35A01A-66F9-4405-A15E-06396E1B7488}" srcOrd="0" destOrd="0" presId="urn:microsoft.com/office/officeart/2005/8/layout/funnel1"/>
    <dgm:cxn modelId="{42672199-35EB-4A7F-842A-B598D8CB73BF}" srcId="{D3878D1C-830E-4857-B93C-EBA594375FFD}" destId="{87EEFBA1-BC3F-409F-B27C-E17487E3F58F}" srcOrd="2" destOrd="0" parTransId="{AC3E1BA9-D34A-46C4-B6C8-C1B7B50AE212}" sibTransId="{DD3BE3BC-E396-4C21-90E8-72E2F1DD9F73}"/>
    <dgm:cxn modelId="{567015AE-835F-4396-998F-311B1350C014}" type="presParOf" srcId="{3E35A01A-66F9-4405-A15E-06396E1B7488}" destId="{D0A7620F-2B5B-49BC-A3A4-1621B7E59E62}" srcOrd="0" destOrd="0" presId="urn:microsoft.com/office/officeart/2005/8/layout/funnel1"/>
    <dgm:cxn modelId="{06A4E3E5-6ED8-40D1-80C3-D71E15DB6640}" type="presParOf" srcId="{3E35A01A-66F9-4405-A15E-06396E1B7488}" destId="{E48E62F9-AD80-48C0-8243-90D7FFC130D6}" srcOrd="1" destOrd="0" presId="urn:microsoft.com/office/officeart/2005/8/layout/funnel1"/>
    <dgm:cxn modelId="{63ABA505-AFE7-4F65-A21D-384545C3EC49}" type="presParOf" srcId="{3E35A01A-66F9-4405-A15E-06396E1B7488}" destId="{FA2B9FFB-5A94-4126-97D2-CC756A281ED8}" srcOrd="2" destOrd="0" presId="urn:microsoft.com/office/officeart/2005/8/layout/funnel1"/>
    <dgm:cxn modelId="{4D5A1024-0B4E-4964-80E3-7E36BF79E5D8}" type="presParOf" srcId="{3E35A01A-66F9-4405-A15E-06396E1B7488}" destId="{5FA19750-A81D-4690-9C83-6C0F5461580A}" srcOrd="3" destOrd="0" presId="urn:microsoft.com/office/officeart/2005/8/layout/funnel1"/>
    <dgm:cxn modelId="{8C650BD4-B34B-420A-AE79-B7C9F5089ACF}" type="presParOf" srcId="{3E35A01A-66F9-4405-A15E-06396E1B7488}" destId="{F9A97D71-C3D4-4BB7-AD9C-EA4AD6C0A238}" srcOrd="4" destOrd="0" presId="urn:microsoft.com/office/officeart/2005/8/layout/funnel1"/>
    <dgm:cxn modelId="{2907AB91-6042-40F7-903D-B375920C2D61}" type="presParOf" srcId="{3E35A01A-66F9-4405-A15E-06396E1B7488}" destId="{5D7AE12F-6FFD-4638-8864-F6FB4DFC790C}" srcOrd="5" destOrd="0" presId="urn:microsoft.com/office/officeart/2005/8/layout/funnel1"/>
    <dgm:cxn modelId="{D160773D-4C6C-4208-B220-809D408E1811}" type="presParOf" srcId="{3E35A01A-66F9-4405-A15E-06396E1B7488}" destId="{F77BCB23-4BF2-4073-A2D4-446AA0A34C2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5DE360-5A44-431D-96E7-96752DA2FDAD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BCCBF8D-42CB-4A8E-9200-6F7571FA7A36}">
      <dgm:prSet phldrT="[Testo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Bisogni riconducibili </a:t>
          </a:r>
        </a:p>
        <a:p>
          <a:r>
            <a:rPr lang="it-IT" dirty="0" smtClean="0"/>
            <a:t>a 3 aree</a:t>
          </a:r>
          <a:endParaRPr lang="it-IT" dirty="0"/>
        </a:p>
      </dgm:t>
    </dgm:pt>
    <dgm:pt modelId="{AFE42C34-12B8-46F9-B3CD-6263113AF3E6}" type="parTrans" cxnId="{351F0F83-450A-4FB8-BED6-595353428BCC}">
      <dgm:prSet/>
      <dgm:spPr/>
      <dgm:t>
        <a:bodyPr/>
        <a:lstStyle/>
        <a:p>
          <a:endParaRPr lang="it-IT"/>
        </a:p>
      </dgm:t>
    </dgm:pt>
    <dgm:pt modelId="{BAA3F0A2-333B-4100-AA5B-D78228602BC7}" type="sibTrans" cxnId="{351F0F83-450A-4FB8-BED6-595353428BCC}">
      <dgm:prSet/>
      <dgm:spPr/>
      <dgm:t>
        <a:bodyPr/>
        <a:lstStyle/>
        <a:p>
          <a:endParaRPr lang="it-IT"/>
        </a:p>
      </dgm:t>
    </dgm:pt>
    <dgm:pt modelId="{D2E85439-3F4A-44A9-9423-846A25FD9CAB}">
      <dgm:prSet phldrT="[Testo]"/>
      <dgm:spPr/>
      <dgm:t>
        <a:bodyPr/>
        <a:lstStyle/>
        <a:p>
          <a:pPr algn="ctr"/>
          <a:r>
            <a:rPr lang="it-IT" dirty="0" smtClean="0">
              <a:latin typeface="Verdana" pitchFamily="18"/>
            </a:rPr>
            <a:t>1.Disabilità</a:t>
          </a:r>
          <a:endParaRPr lang="it-IT" dirty="0"/>
        </a:p>
      </dgm:t>
    </dgm:pt>
    <dgm:pt modelId="{19259A05-0C13-432C-96E2-943C2EBCFEF8}" type="parTrans" cxnId="{29708B5C-05A9-4AFE-949B-06608CCD1FE2}">
      <dgm:prSet/>
      <dgm:spPr/>
      <dgm:t>
        <a:bodyPr/>
        <a:lstStyle/>
        <a:p>
          <a:endParaRPr lang="it-IT"/>
        </a:p>
      </dgm:t>
    </dgm:pt>
    <dgm:pt modelId="{759462CB-6E2F-405F-B350-F345997E8FF9}" type="sibTrans" cxnId="{29708B5C-05A9-4AFE-949B-06608CCD1FE2}">
      <dgm:prSet/>
      <dgm:spPr/>
      <dgm:t>
        <a:bodyPr/>
        <a:lstStyle/>
        <a:p>
          <a:endParaRPr lang="it-IT"/>
        </a:p>
      </dgm:t>
    </dgm:pt>
    <dgm:pt modelId="{B11408DD-5F76-4892-AC0C-ADB46BB3EC34}">
      <dgm:prSet phldrT="[Testo]"/>
      <dgm:spPr/>
      <dgm:t>
        <a:bodyPr/>
        <a:lstStyle/>
        <a:p>
          <a:pPr algn="ctr"/>
          <a:r>
            <a:rPr lang="it-IT" dirty="0" smtClean="0">
              <a:latin typeface="Verdana" pitchFamily="18"/>
            </a:rPr>
            <a:t>2.DSA e disturbi evolutivi specifici</a:t>
          </a:r>
          <a:endParaRPr lang="it-IT" dirty="0"/>
        </a:p>
      </dgm:t>
    </dgm:pt>
    <dgm:pt modelId="{420DA89F-0866-410C-958B-7E4DBE5DD336}" type="parTrans" cxnId="{598C5B69-1816-4200-B788-ABF9E31C4557}">
      <dgm:prSet/>
      <dgm:spPr/>
      <dgm:t>
        <a:bodyPr/>
        <a:lstStyle/>
        <a:p>
          <a:endParaRPr lang="it-IT"/>
        </a:p>
      </dgm:t>
    </dgm:pt>
    <dgm:pt modelId="{9392B3A1-2F07-4D98-83B0-1F21EDF65BC6}" type="sibTrans" cxnId="{598C5B69-1816-4200-B788-ABF9E31C4557}">
      <dgm:prSet/>
      <dgm:spPr/>
      <dgm:t>
        <a:bodyPr/>
        <a:lstStyle/>
        <a:p>
          <a:endParaRPr lang="it-IT"/>
        </a:p>
      </dgm:t>
    </dgm:pt>
    <dgm:pt modelId="{3F698BDD-CDF7-45DD-B85B-FF27BC27413A}">
      <dgm:prSet phldrT="[Testo]"/>
      <dgm:spPr/>
      <dgm:t>
        <a:bodyPr/>
        <a:lstStyle/>
        <a:p>
          <a:r>
            <a:rPr lang="it-IT" dirty="0" smtClean="0">
              <a:latin typeface="Verdana" pitchFamily="18"/>
            </a:rPr>
            <a:t>3.Difficoltà legate alla non conoscenza di cultura e lingua italiana</a:t>
          </a:r>
          <a:endParaRPr lang="it-IT" dirty="0"/>
        </a:p>
      </dgm:t>
    </dgm:pt>
    <dgm:pt modelId="{1A3E753B-6A57-4443-AE44-9BC73FE3F653}" type="sibTrans" cxnId="{774302C9-260C-4EEF-9A30-8C636A2220C1}">
      <dgm:prSet/>
      <dgm:spPr/>
      <dgm:t>
        <a:bodyPr/>
        <a:lstStyle/>
        <a:p>
          <a:endParaRPr lang="it-IT"/>
        </a:p>
      </dgm:t>
    </dgm:pt>
    <dgm:pt modelId="{55D1A0FE-6BB2-405A-84AB-AFC6A64CB96F}" type="parTrans" cxnId="{774302C9-260C-4EEF-9A30-8C636A2220C1}">
      <dgm:prSet/>
      <dgm:spPr/>
      <dgm:t>
        <a:bodyPr/>
        <a:lstStyle/>
        <a:p>
          <a:endParaRPr lang="it-IT"/>
        </a:p>
      </dgm:t>
    </dgm:pt>
    <dgm:pt modelId="{65ABE0B7-F076-45B9-ADC3-30BDA70C5CA4}" type="pres">
      <dgm:prSet presAssocID="{1B5DE360-5A44-431D-96E7-96752DA2FDA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D4FEB17-9914-4EED-9381-951128FA430B}" type="pres">
      <dgm:prSet presAssocID="{3BCCBF8D-42CB-4A8E-9200-6F7571FA7A36}" presName="root1" presStyleCnt="0"/>
      <dgm:spPr/>
    </dgm:pt>
    <dgm:pt modelId="{888B0253-A707-4D82-991E-25D03C35BA35}" type="pres">
      <dgm:prSet presAssocID="{3BCCBF8D-42CB-4A8E-9200-6F7571FA7A36}" presName="LevelOneTextNode" presStyleLbl="node0" presStyleIdx="0" presStyleCnt="1" custLinFactX="-63523" custLinFactNeighborX="-100000" custLinFactNeighborY="767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277BD23-B8A7-45A9-8EE9-02C48FB5A82C}" type="pres">
      <dgm:prSet presAssocID="{3BCCBF8D-42CB-4A8E-9200-6F7571FA7A36}" presName="level2hierChild" presStyleCnt="0"/>
      <dgm:spPr/>
    </dgm:pt>
    <dgm:pt modelId="{8AC956A1-05CF-4070-840B-74F521F7E9B9}" type="pres">
      <dgm:prSet presAssocID="{19259A05-0C13-432C-96E2-943C2EBCFEF8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07024CFB-FE63-409C-AE33-6152255E22B0}" type="pres">
      <dgm:prSet presAssocID="{19259A05-0C13-432C-96E2-943C2EBCFEF8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DDD51E4-F3DF-4869-AEED-7788B1479E14}" type="pres">
      <dgm:prSet presAssocID="{D2E85439-3F4A-44A9-9423-846A25FD9CAB}" presName="root2" presStyleCnt="0"/>
      <dgm:spPr/>
    </dgm:pt>
    <dgm:pt modelId="{4ECDA2F5-52A7-4239-8547-7EEAE5179A89}" type="pres">
      <dgm:prSet presAssocID="{D2E85439-3F4A-44A9-9423-846A25FD9CAB}" presName="LevelTwoTextNode" presStyleLbl="node2" presStyleIdx="0" presStyleCnt="3" custScaleX="17229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DD4B609-B1B8-4C14-A6F8-A8D1126A3D11}" type="pres">
      <dgm:prSet presAssocID="{D2E85439-3F4A-44A9-9423-846A25FD9CAB}" presName="level3hierChild" presStyleCnt="0"/>
      <dgm:spPr/>
    </dgm:pt>
    <dgm:pt modelId="{867E8E15-285E-40CD-A7CB-CA82CD2E9C10}" type="pres">
      <dgm:prSet presAssocID="{420DA89F-0866-410C-958B-7E4DBE5DD336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14D230FC-6881-488C-AE4D-97D519C28F98}" type="pres">
      <dgm:prSet presAssocID="{420DA89F-0866-410C-958B-7E4DBE5DD336}" presName="connTx" presStyleLbl="parChTrans1D2" presStyleIdx="1" presStyleCnt="3"/>
      <dgm:spPr/>
      <dgm:t>
        <a:bodyPr/>
        <a:lstStyle/>
        <a:p>
          <a:endParaRPr lang="it-IT"/>
        </a:p>
      </dgm:t>
    </dgm:pt>
    <dgm:pt modelId="{5E6B815B-8FA5-4762-A758-E066C1A11887}" type="pres">
      <dgm:prSet presAssocID="{B11408DD-5F76-4892-AC0C-ADB46BB3EC34}" presName="root2" presStyleCnt="0"/>
      <dgm:spPr/>
    </dgm:pt>
    <dgm:pt modelId="{14E022FD-1DFD-4FD2-8BDA-CAC9A7554A58}" type="pres">
      <dgm:prSet presAssocID="{B11408DD-5F76-4892-AC0C-ADB46BB3EC34}" presName="LevelTwoTextNode" presStyleLbl="node2" presStyleIdx="1" presStyleCnt="3" custScaleX="19611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DE91D1E-5378-435F-91BE-7B26A82AE482}" type="pres">
      <dgm:prSet presAssocID="{B11408DD-5F76-4892-AC0C-ADB46BB3EC34}" presName="level3hierChild" presStyleCnt="0"/>
      <dgm:spPr/>
    </dgm:pt>
    <dgm:pt modelId="{0EDCE7FA-F665-4781-8E6D-DDBA2778F502}" type="pres">
      <dgm:prSet presAssocID="{55D1A0FE-6BB2-405A-84AB-AFC6A64CB96F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0AE21C06-7117-4639-A88C-F186830C869E}" type="pres">
      <dgm:prSet presAssocID="{55D1A0FE-6BB2-405A-84AB-AFC6A64CB96F}" presName="connTx" presStyleLbl="parChTrans1D2" presStyleIdx="2" presStyleCnt="3"/>
      <dgm:spPr/>
      <dgm:t>
        <a:bodyPr/>
        <a:lstStyle/>
        <a:p>
          <a:endParaRPr lang="it-IT"/>
        </a:p>
      </dgm:t>
    </dgm:pt>
    <dgm:pt modelId="{F08A699E-068F-4E84-890B-7D9F2CBBF127}" type="pres">
      <dgm:prSet presAssocID="{3F698BDD-CDF7-45DD-B85B-FF27BC27413A}" presName="root2" presStyleCnt="0"/>
      <dgm:spPr/>
    </dgm:pt>
    <dgm:pt modelId="{F8C95A43-0459-412A-87C6-1938C233112D}" type="pres">
      <dgm:prSet presAssocID="{3F698BDD-CDF7-45DD-B85B-FF27BC27413A}" presName="LevelTwoTextNode" presStyleLbl="node2" presStyleIdx="2" presStyleCnt="3" custScaleX="22834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FA4874A-B162-4710-A6FD-1164B56E0FB2}" type="pres">
      <dgm:prSet presAssocID="{3F698BDD-CDF7-45DD-B85B-FF27BC27413A}" presName="level3hierChild" presStyleCnt="0"/>
      <dgm:spPr/>
    </dgm:pt>
  </dgm:ptLst>
  <dgm:cxnLst>
    <dgm:cxn modelId="{6243F511-C503-4A79-8287-B092D9DF7CF9}" type="presOf" srcId="{19259A05-0C13-432C-96E2-943C2EBCFEF8}" destId="{07024CFB-FE63-409C-AE33-6152255E22B0}" srcOrd="1" destOrd="0" presId="urn:microsoft.com/office/officeart/2008/layout/HorizontalMultiLevelHierarchy"/>
    <dgm:cxn modelId="{64CB758C-0651-4832-BACC-FD1341F68C94}" type="presOf" srcId="{55D1A0FE-6BB2-405A-84AB-AFC6A64CB96F}" destId="{0AE21C06-7117-4639-A88C-F186830C869E}" srcOrd="1" destOrd="0" presId="urn:microsoft.com/office/officeart/2008/layout/HorizontalMultiLevelHierarchy"/>
    <dgm:cxn modelId="{4A30A32E-D464-4223-969A-1E63A64C8222}" type="presOf" srcId="{420DA89F-0866-410C-958B-7E4DBE5DD336}" destId="{867E8E15-285E-40CD-A7CB-CA82CD2E9C10}" srcOrd="0" destOrd="0" presId="urn:microsoft.com/office/officeart/2008/layout/HorizontalMultiLevelHierarchy"/>
    <dgm:cxn modelId="{39402E2E-84CC-4859-BCC3-CF9D054965F7}" type="presOf" srcId="{420DA89F-0866-410C-958B-7E4DBE5DD336}" destId="{14D230FC-6881-488C-AE4D-97D519C28F98}" srcOrd="1" destOrd="0" presId="urn:microsoft.com/office/officeart/2008/layout/HorizontalMultiLevelHierarchy"/>
    <dgm:cxn modelId="{451B2917-28B2-4CE3-AB07-5BA85260B0F4}" type="presOf" srcId="{3F698BDD-CDF7-45DD-B85B-FF27BC27413A}" destId="{F8C95A43-0459-412A-87C6-1938C233112D}" srcOrd="0" destOrd="0" presId="urn:microsoft.com/office/officeart/2008/layout/HorizontalMultiLevelHierarchy"/>
    <dgm:cxn modelId="{BF9F9807-7D48-4365-A815-6F6BEF8D0D2C}" type="presOf" srcId="{B11408DD-5F76-4892-AC0C-ADB46BB3EC34}" destId="{14E022FD-1DFD-4FD2-8BDA-CAC9A7554A58}" srcOrd="0" destOrd="0" presId="urn:microsoft.com/office/officeart/2008/layout/HorizontalMultiLevelHierarchy"/>
    <dgm:cxn modelId="{351F0F83-450A-4FB8-BED6-595353428BCC}" srcId="{1B5DE360-5A44-431D-96E7-96752DA2FDAD}" destId="{3BCCBF8D-42CB-4A8E-9200-6F7571FA7A36}" srcOrd="0" destOrd="0" parTransId="{AFE42C34-12B8-46F9-B3CD-6263113AF3E6}" sibTransId="{BAA3F0A2-333B-4100-AA5B-D78228602BC7}"/>
    <dgm:cxn modelId="{8EB9D163-710B-4825-B5B7-CEE697135CC9}" type="presOf" srcId="{3BCCBF8D-42CB-4A8E-9200-6F7571FA7A36}" destId="{888B0253-A707-4D82-991E-25D03C35BA35}" srcOrd="0" destOrd="0" presId="urn:microsoft.com/office/officeart/2008/layout/HorizontalMultiLevelHierarchy"/>
    <dgm:cxn modelId="{29708B5C-05A9-4AFE-949B-06608CCD1FE2}" srcId="{3BCCBF8D-42CB-4A8E-9200-6F7571FA7A36}" destId="{D2E85439-3F4A-44A9-9423-846A25FD9CAB}" srcOrd="0" destOrd="0" parTransId="{19259A05-0C13-432C-96E2-943C2EBCFEF8}" sibTransId="{759462CB-6E2F-405F-B350-F345997E8FF9}"/>
    <dgm:cxn modelId="{9BB60E83-5681-4C00-9579-790D358511C6}" type="presOf" srcId="{1B5DE360-5A44-431D-96E7-96752DA2FDAD}" destId="{65ABE0B7-F076-45B9-ADC3-30BDA70C5CA4}" srcOrd="0" destOrd="0" presId="urn:microsoft.com/office/officeart/2008/layout/HorizontalMultiLevelHierarchy"/>
    <dgm:cxn modelId="{598C5B69-1816-4200-B788-ABF9E31C4557}" srcId="{3BCCBF8D-42CB-4A8E-9200-6F7571FA7A36}" destId="{B11408DD-5F76-4892-AC0C-ADB46BB3EC34}" srcOrd="1" destOrd="0" parTransId="{420DA89F-0866-410C-958B-7E4DBE5DD336}" sibTransId="{9392B3A1-2F07-4D98-83B0-1F21EDF65BC6}"/>
    <dgm:cxn modelId="{774302C9-260C-4EEF-9A30-8C636A2220C1}" srcId="{3BCCBF8D-42CB-4A8E-9200-6F7571FA7A36}" destId="{3F698BDD-CDF7-45DD-B85B-FF27BC27413A}" srcOrd="2" destOrd="0" parTransId="{55D1A0FE-6BB2-405A-84AB-AFC6A64CB96F}" sibTransId="{1A3E753B-6A57-4443-AE44-9BC73FE3F653}"/>
    <dgm:cxn modelId="{60556768-8681-45A6-AE18-3435CE1A35E1}" type="presOf" srcId="{55D1A0FE-6BB2-405A-84AB-AFC6A64CB96F}" destId="{0EDCE7FA-F665-4781-8E6D-DDBA2778F502}" srcOrd="0" destOrd="0" presId="urn:microsoft.com/office/officeart/2008/layout/HorizontalMultiLevelHierarchy"/>
    <dgm:cxn modelId="{4836C58F-53E8-49D4-B36A-C674C413B243}" type="presOf" srcId="{D2E85439-3F4A-44A9-9423-846A25FD9CAB}" destId="{4ECDA2F5-52A7-4239-8547-7EEAE5179A89}" srcOrd="0" destOrd="0" presId="urn:microsoft.com/office/officeart/2008/layout/HorizontalMultiLevelHierarchy"/>
    <dgm:cxn modelId="{77EF3562-6664-4087-96D0-E740C25C322A}" type="presOf" srcId="{19259A05-0C13-432C-96E2-943C2EBCFEF8}" destId="{8AC956A1-05CF-4070-840B-74F521F7E9B9}" srcOrd="0" destOrd="0" presId="urn:microsoft.com/office/officeart/2008/layout/HorizontalMultiLevelHierarchy"/>
    <dgm:cxn modelId="{EFC69BC7-6499-4E65-BCE0-826AD14C5D5E}" type="presParOf" srcId="{65ABE0B7-F076-45B9-ADC3-30BDA70C5CA4}" destId="{2D4FEB17-9914-4EED-9381-951128FA430B}" srcOrd="0" destOrd="0" presId="urn:microsoft.com/office/officeart/2008/layout/HorizontalMultiLevelHierarchy"/>
    <dgm:cxn modelId="{6A8944C6-7ACA-4ACD-8B8A-6C09D960142E}" type="presParOf" srcId="{2D4FEB17-9914-4EED-9381-951128FA430B}" destId="{888B0253-A707-4D82-991E-25D03C35BA35}" srcOrd="0" destOrd="0" presId="urn:microsoft.com/office/officeart/2008/layout/HorizontalMultiLevelHierarchy"/>
    <dgm:cxn modelId="{BD5D3638-CFC8-4BC2-AAB2-B63D071E42AA}" type="presParOf" srcId="{2D4FEB17-9914-4EED-9381-951128FA430B}" destId="{4277BD23-B8A7-45A9-8EE9-02C48FB5A82C}" srcOrd="1" destOrd="0" presId="urn:microsoft.com/office/officeart/2008/layout/HorizontalMultiLevelHierarchy"/>
    <dgm:cxn modelId="{13FAC251-9616-49FF-A3C4-CA2B1D5C64E8}" type="presParOf" srcId="{4277BD23-B8A7-45A9-8EE9-02C48FB5A82C}" destId="{8AC956A1-05CF-4070-840B-74F521F7E9B9}" srcOrd="0" destOrd="0" presId="urn:microsoft.com/office/officeart/2008/layout/HorizontalMultiLevelHierarchy"/>
    <dgm:cxn modelId="{151DF3A1-265E-4F47-B495-60CAB766362B}" type="presParOf" srcId="{8AC956A1-05CF-4070-840B-74F521F7E9B9}" destId="{07024CFB-FE63-409C-AE33-6152255E22B0}" srcOrd="0" destOrd="0" presId="urn:microsoft.com/office/officeart/2008/layout/HorizontalMultiLevelHierarchy"/>
    <dgm:cxn modelId="{7F8FA138-EA20-4440-BD14-D8481378E698}" type="presParOf" srcId="{4277BD23-B8A7-45A9-8EE9-02C48FB5A82C}" destId="{3DDD51E4-F3DF-4869-AEED-7788B1479E14}" srcOrd="1" destOrd="0" presId="urn:microsoft.com/office/officeart/2008/layout/HorizontalMultiLevelHierarchy"/>
    <dgm:cxn modelId="{982816E2-969A-4C5C-A3D7-B2404319D66E}" type="presParOf" srcId="{3DDD51E4-F3DF-4869-AEED-7788B1479E14}" destId="{4ECDA2F5-52A7-4239-8547-7EEAE5179A89}" srcOrd="0" destOrd="0" presId="urn:microsoft.com/office/officeart/2008/layout/HorizontalMultiLevelHierarchy"/>
    <dgm:cxn modelId="{F4606815-2C4A-42DD-B3B2-03A36C1DB413}" type="presParOf" srcId="{3DDD51E4-F3DF-4869-AEED-7788B1479E14}" destId="{5DD4B609-B1B8-4C14-A6F8-A8D1126A3D11}" srcOrd="1" destOrd="0" presId="urn:microsoft.com/office/officeart/2008/layout/HorizontalMultiLevelHierarchy"/>
    <dgm:cxn modelId="{83D86BDA-4593-4AF2-B5E8-F35289235D40}" type="presParOf" srcId="{4277BD23-B8A7-45A9-8EE9-02C48FB5A82C}" destId="{867E8E15-285E-40CD-A7CB-CA82CD2E9C10}" srcOrd="2" destOrd="0" presId="urn:microsoft.com/office/officeart/2008/layout/HorizontalMultiLevelHierarchy"/>
    <dgm:cxn modelId="{30ABDCA2-8B0C-4E8D-8A2C-944D9C1E2939}" type="presParOf" srcId="{867E8E15-285E-40CD-A7CB-CA82CD2E9C10}" destId="{14D230FC-6881-488C-AE4D-97D519C28F98}" srcOrd="0" destOrd="0" presId="urn:microsoft.com/office/officeart/2008/layout/HorizontalMultiLevelHierarchy"/>
    <dgm:cxn modelId="{451A8B92-8329-4C04-8859-0B290DCBF3DF}" type="presParOf" srcId="{4277BD23-B8A7-45A9-8EE9-02C48FB5A82C}" destId="{5E6B815B-8FA5-4762-A758-E066C1A11887}" srcOrd="3" destOrd="0" presId="urn:microsoft.com/office/officeart/2008/layout/HorizontalMultiLevelHierarchy"/>
    <dgm:cxn modelId="{F1B10882-E046-49BD-BD93-F6DA92125D62}" type="presParOf" srcId="{5E6B815B-8FA5-4762-A758-E066C1A11887}" destId="{14E022FD-1DFD-4FD2-8BDA-CAC9A7554A58}" srcOrd="0" destOrd="0" presId="urn:microsoft.com/office/officeart/2008/layout/HorizontalMultiLevelHierarchy"/>
    <dgm:cxn modelId="{ABA9D4C6-AA93-4129-997F-61AF6B921CF4}" type="presParOf" srcId="{5E6B815B-8FA5-4762-A758-E066C1A11887}" destId="{8DE91D1E-5378-435F-91BE-7B26A82AE482}" srcOrd="1" destOrd="0" presId="urn:microsoft.com/office/officeart/2008/layout/HorizontalMultiLevelHierarchy"/>
    <dgm:cxn modelId="{0646D5CC-FB86-44DB-943F-835578A20C03}" type="presParOf" srcId="{4277BD23-B8A7-45A9-8EE9-02C48FB5A82C}" destId="{0EDCE7FA-F665-4781-8E6D-DDBA2778F502}" srcOrd="4" destOrd="0" presId="urn:microsoft.com/office/officeart/2008/layout/HorizontalMultiLevelHierarchy"/>
    <dgm:cxn modelId="{E5F64C52-4C0B-4F64-A362-A590BB7A35DE}" type="presParOf" srcId="{0EDCE7FA-F665-4781-8E6D-DDBA2778F502}" destId="{0AE21C06-7117-4639-A88C-F186830C869E}" srcOrd="0" destOrd="0" presId="urn:microsoft.com/office/officeart/2008/layout/HorizontalMultiLevelHierarchy"/>
    <dgm:cxn modelId="{32B875D9-A51A-4022-B8A3-2DC176835EB3}" type="presParOf" srcId="{4277BD23-B8A7-45A9-8EE9-02C48FB5A82C}" destId="{F08A699E-068F-4E84-890B-7D9F2CBBF127}" srcOrd="5" destOrd="0" presId="urn:microsoft.com/office/officeart/2008/layout/HorizontalMultiLevelHierarchy"/>
    <dgm:cxn modelId="{2E4B1EBD-886C-4E20-9F25-99BDEDBEF46B}" type="presParOf" srcId="{F08A699E-068F-4E84-890B-7D9F2CBBF127}" destId="{F8C95A43-0459-412A-87C6-1938C233112D}" srcOrd="0" destOrd="0" presId="urn:microsoft.com/office/officeart/2008/layout/HorizontalMultiLevelHierarchy"/>
    <dgm:cxn modelId="{96B1DFC7-909C-472E-BB05-D65586670A5A}" type="presParOf" srcId="{F08A699E-068F-4E84-890B-7D9F2CBBF127}" destId="{4FA4874A-B162-4710-A6FD-1164B56E0FB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449F7E-D792-4B21-AED4-1F27F47AC60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CEAFE6D-6E93-42F1-BAC9-875A6E9A6232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it-IT" dirty="0" smtClean="0"/>
            <a:t>Principali destinatari sono dunque i </a:t>
          </a:r>
          <a:r>
            <a:rPr lang="it-IT" b="1" dirty="0" smtClean="0"/>
            <a:t>disabili</a:t>
          </a:r>
          <a:r>
            <a:rPr lang="it-IT" dirty="0" smtClean="0"/>
            <a:t>, ma non mancano riferimenti anche a </a:t>
          </a:r>
          <a:r>
            <a:rPr lang="it-IT" b="1" dirty="0" smtClean="0"/>
            <a:t>chi vive con loro</a:t>
          </a:r>
          <a:r>
            <a:rPr lang="it-IT" dirty="0" smtClean="0"/>
            <a:t>.</a:t>
          </a:r>
          <a:endParaRPr lang="it-IT" dirty="0" smtClean="0">
            <a:latin typeface="Verdana" pitchFamily="18"/>
          </a:endParaRPr>
        </a:p>
      </dgm:t>
    </dgm:pt>
    <dgm:pt modelId="{4003320A-19FE-4BFB-9A68-252DB3FB011A}" type="parTrans" cxnId="{C0A74C86-3A2B-4476-AF85-470A535D5C97}">
      <dgm:prSet/>
      <dgm:spPr/>
      <dgm:t>
        <a:bodyPr/>
        <a:lstStyle/>
        <a:p>
          <a:endParaRPr lang="it-IT"/>
        </a:p>
      </dgm:t>
    </dgm:pt>
    <dgm:pt modelId="{B447B2D4-15A3-47BE-A978-D379C0B8C634}" type="sibTrans" cxnId="{C0A74C86-3A2B-4476-AF85-470A535D5C97}">
      <dgm:prSet/>
      <dgm:spPr/>
      <dgm:t>
        <a:bodyPr/>
        <a:lstStyle/>
        <a:p>
          <a:endParaRPr lang="it-IT"/>
        </a:p>
      </dgm:t>
    </dgm:pt>
    <dgm:pt modelId="{3BDFA898-9307-4277-B4EE-1F939EC73F80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it-IT" dirty="0" smtClean="0"/>
            <a:t>l'integrazione sociale si raggiungono garantendo alla persona handicappata e alla famiglia </a:t>
          </a:r>
          <a:r>
            <a:rPr lang="it-IT" b="1" dirty="0" smtClean="0"/>
            <a:t>adeguato sostegno</a:t>
          </a:r>
          <a:endParaRPr lang="it-IT" dirty="0"/>
        </a:p>
      </dgm:t>
    </dgm:pt>
    <dgm:pt modelId="{1FD39A55-E8AF-428D-8B29-45737E1148D1}" type="parTrans" cxnId="{06F94D90-41B5-484F-940E-AA849A9E2398}">
      <dgm:prSet/>
      <dgm:spPr/>
      <dgm:t>
        <a:bodyPr/>
        <a:lstStyle/>
        <a:p>
          <a:endParaRPr lang="it-IT"/>
        </a:p>
      </dgm:t>
    </dgm:pt>
    <dgm:pt modelId="{E7A55F1A-F384-4BCD-BBBC-713BC17A203A}" type="sibTrans" cxnId="{06F94D90-41B5-484F-940E-AA849A9E2398}">
      <dgm:prSet/>
      <dgm:spPr/>
      <dgm:t>
        <a:bodyPr/>
        <a:lstStyle/>
        <a:p>
          <a:endParaRPr lang="it-IT"/>
        </a:p>
      </dgm:t>
    </dgm:pt>
    <dgm:pt modelId="{A8B0CA4E-A32D-4DE6-929B-187354EAB933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it-IT" dirty="0" smtClean="0"/>
            <a:t> sotto forma di servizi di </a:t>
          </a:r>
          <a:r>
            <a:rPr lang="it-IT" b="1" dirty="0" smtClean="0"/>
            <a:t>aiuto personale o familiare</a:t>
          </a:r>
          <a:r>
            <a:rPr lang="it-IT" dirty="0" smtClean="0"/>
            <a:t>, ma si può anche intendere come </a:t>
          </a:r>
          <a:r>
            <a:rPr lang="it-IT" b="1" dirty="0" smtClean="0"/>
            <a:t>aiuto psicologico</a:t>
          </a:r>
          <a:r>
            <a:rPr lang="it-IT" dirty="0" smtClean="0"/>
            <a:t>, </a:t>
          </a:r>
          <a:r>
            <a:rPr lang="it-IT" b="1" dirty="0" smtClean="0"/>
            <a:t>psicopedagogico</a:t>
          </a:r>
          <a:r>
            <a:rPr lang="it-IT" dirty="0" smtClean="0"/>
            <a:t>, </a:t>
          </a:r>
          <a:r>
            <a:rPr lang="it-IT" b="1" dirty="0" smtClean="0"/>
            <a:t>tecnico </a:t>
          </a:r>
          <a:endParaRPr lang="it-IT" dirty="0"/>
        </a:p>
      </dgm:t>
    </dgm:pt>
    <dgm:pt modelId="{8223FE76-01A1-40B0-9A36-366A03EA9E51}" type="parTrans" cxnId="{6650E124-DB84-42D0-948C-5AEC07AE4E42}">
      <dgm:prSet/>
      <dgm:spPr/>
      <dgm:t>
        <a:bodyPr/>
        <a:lstStyle/>
        <a:p>
          <a:endParaRPr lang="it-IT"/>
        </a:p>
      </dgm:t>
    </dgm:pt>
    <dgm:pt modelId="{AAC08696-C43C-45E8-B0AF-4B96617F5DAC}" type="sibTrans" cxnId="{6650E124-DB84-42D0-948C-5AEC07AE4E42}">
      <dgm:prSet/>
      <dgm:spPr/>
      <dgm:t>
        <a:bodyPr/>
        <a:lstStyle/>
        <a:p>
          <a:endParaRPr lang="it-IT"/>
        </a:p>
      </dgm:t>
    </dgm:pt>
    <dgm:pt modelId="{EE841700-5DBE-42C1-9C7F-809FECA916E9}" type="pres">
      <dgm:prSet presAssocID="{88449F7E-D792-4B21-AED4-1F27F47AC60F}" presName="CompostProcess" presStyleCnt="0">
        <dgm:presLayoutVars>
          <dgm:dir/>
          <dgm:resizeHandles val="exact"/>
        </dgm:presLayoutVars>
      </dgm:prSet>
      <dgm:spPr/>
    </dgm:pt>
    <dgm:pt modelId="{ED8E563A-0152-480A-A0F2-70E9F49410B1}" type="pres">
      <dgm:prSet presAssocID="{88449F7E-D792-4B21-AED4-1F27F47AC60F}" presName="arrow" presStyleLbl="bgShp" presStyleIdx="0" presStyleCnt="1" custLinFactNeighborX="-25500" custLinFactNeighborY="60316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2FE49AD0-2CA3-4224-A5FF-C4CFCB2A1056}" type="pres">
      <dgm:prSet presAssocID="{88449F7E-D792-4B21-AED4-1F27F47AC60F}" presName="linearProcess" presStyleCnt="0"/>
      <dgm:spPr/>
    </dgm:pt>
    <dgm:pt modelId="{2D36ACFF-B3E1-44E4-9C83-D6867CF991A1}" type="pres">
      <dgm:prSet presAssocID="{6CEAFE6D-6E93-42F1-BAC9-875A6E9A623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BD159B-7562-43FC-84D8-8E40F3311368}" type="pres">
      <dgm:prSet presAssocID="{B447B2D4-15A3-47BE-A978-D379C0B8C634}" presName="sibTrans" presStyleCnt="0"/>
      <dgm:spPr/>
    </dgm:pt>
    <dgm:pt modelId="{4DE036D7-7BC0-469E-AF98-710E6CDAA58A}" type="pres">
      <dgm:prSet presAssocID="{3BDFA898-9307-4277-B4EE-1F939EC73F8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CBE95C1-E09E-44F5-9A6B-DBB4C9221CC9}" type="pres">
      <dgm:prSet presAssocID="{E7A55F1A-F384-4BCD-BBBC-713BC17A203A}" presName="sibTrans" presStyleCnt="0"/>
      <dgm:spPr/>
    </dgm:pt>
    <dgm:pt modelId="{34B3DBDB-2584-4821-B5F5-20C99AE00E13}" type="pres">
      <dgm:prSet presAssocID="{A8B0CA4E-A32D-4DE6-929B-187354EAB93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F0BE04D-01DE-4066-A1E9-A9AA98FC6AEC}" type="presOf" srcId="{3BDFA898-9307-4277-B4EE-1F939EC73F80}" destId="{4DE036D7-7BC0-469E-AF98-710E6CDAA58A}" srcOrd="0" destOrd="0" presId="urn:microsoft.com/office/officeart/2005/8/layout/hProcess9"/>
    <dgm:cxn modelId="{06F94D90-41B5-484F-940E-AA849A9E2398}" srcId="{88449F7E-D792-4B21-AED4-1F27F47AC60F}" destId="{3BDFA898-9307-4277-B4EE-1F939EC73F80}" srcOrd="1" destOrd="0" parTransId="{1FD39A55-E8AF-428D-8B29-45737E1148D1}" sibTransId="{E7A55F1A-F384-4BCD-BBBC-713BC17A203A}"/>
    <dgm:cxn modelId="{D32C9AA4-FB88-4B3B-BE89-AE48CC2C698B}" type="presOf" srcId="{6CEAFE6D-6E93-42F1-BAC9-875A6E9A6232}" destId="{2D36ACFF-B3E1-44E4-9C83-D6867CF991A1}" srcOrd="0" destOrd="0" presId="urn:microsoft.com/office/officeart/2005/8/layout/hProcess9"/>
    <dgm:cxn modelId="{AF471FEE-55EF-436C-807F-2B2E522884F0}" type="presOf" srcId="{88449F7E-D792-4B21-AED4-1F27F47AC60F}" destId="{EE841700-5DBE-42C1-9C7F-809FECA916E9}" srcOrd="0" destOrd="0" presId="urn:microsoft.com/office/officeart/2005/8/layout/hProcess9"/>
    <dgm:cxn modelId="{6650E124-DB84-42D0-948C-5AEC07AE4E42}" srcId="{88449F7E-D792-4B21-AED4-1F27F47AC60F}" destId="{A8B0CA4E-A32D-4DE6-929B-187354EAB933}" srcOrd="2" destOrd="0" parTransId="{8223FE76-01A1-40B0-9A36-366A03EA9E51}" sibTransId="{AAC08696-C43C-45E8-B0AF-4B96617F5DAC}"/>
    <dgm:cxn modelId="{C0A74C86-3A2B-4476-AF85-470A535D5C97}" srcId="{88449F7E-D792-4B21-AED4-1F27F47AC60F}" destId="{6CEAFE6D-6E93-42F1-BAC9-875A6E9A6232}" srcOrd="0" destOrd="0" parTransId="{4003320A-19FE-4BFB-9A68-252DB3FB011A}" sibTransId="{B447B2D4-15A3-47BE-A978-D379C0B8C634}"/>
    <dgm:cxn modelId="{545BC014-6119-4D0D-A96D-18B35757F5B7}" type="presOf" srcId="{A8B0CA4E-A32D-4DE6-929B-187354EAB933}" destId="{34B3DBDB-2584-4821-B5F5-20C99AE00E13}" srcOrd="0" destOrd="0" presId="urn:microsoft.com/office/officeart/2005/8/layout/hProcess9"/>
    <dgm:cxn modelId="{88DA8E17-4706-4884-AC89-8EAC4CE97C49}" type="presParOf" srcId="{EE841700-5DBE-42C1-9C7F-809FECA916E9}" destId="{ED8E563A-0152-480A-A0F2-70E9F49410B1}" srcOrd="0" destOrd="0" presId="urn:microsoft.com/office/officeart/2005/8/layout/hProcess9"/>
    <dgm:cxn modelId="{94AD66E2-6080-475A-A68B-340B4D64EBB0}" type="presParOf" srcId="{EE841700-5DBE-42C1-9C7F-809FECA916E9}" destId="{2FE49AD0-2CA3-4224-A5FF-C4CFCB2A1056}" srcOrd="1" destOrd="0" presId="urn:microsoft.com/office/officeart/2005/8/layout/hProcess9"/>
    <dgm:cxn modelId="{39657569-021D-46C4-A03C-05E16A5CC333}" type="presParOf" srcId="{2FE49AD0-2CA3-4224-A5FF-C4CFCB2A1056}" destId="{2D36ACFF-B3E1-44E4-9C83-D6867CF991A1}" srcOrd="0" destOrd="0" presId="urn:microsoft.com/office/officeart/2005/8/layout/hProcess9"/>
    <dgm:cxn modelId="{EF134C31-1F6D-4775-8EFD-3CFEA316ECC4}" type="presParOf" srcId="{2FE49AD0-2CA3-4224-A5FF-C4CFCB2A1056}" destId="{5EBD159B-7562-43FC-84D8-8E40F3311368}" srcOrd="1" destOrd="0" presId="urn:microsoft.com/office/officeart/2005/8/layout/hProcess9"/>
    <dgm:cxn modelId="{4F116504-1A8A-4BAE-8D03-D569A57C96D0}" type="presParOf" srcId="{2FE49AD0-2CA3-4224-A5FF-C4CFCB2A1056}" destId="{4DE036D7-7BC0-469E-AF98-710E6CDAA58A}" srcOrd="2" destOrd="0" presId="urn:microsoft.com/office/officeart/2005/8/layout/hProcess9"/>
    <dgm:cxn modelId="{FE98C565-DD8E-4A63-BDF3-98B97BEF2846}" type="presParOf" srcId="{2FE49AD0-2CA3-4224-A5FF-C4CFCB2A1056}" destId="{9CBE95C1-E09E-44F5-9A6B-DBB4C9221CC9}" srcOrd="3" destOrd="0" presId="urn:microsoft.com/office/officeart/2005/8/layout/hProcess9"/>
    <dgm:cxn modelId="{20F1FF59-7A5A-4517-886D-1501AD2BB311}" type="presParOf" srcId="{2FE49AD0-2CA3-4224-A5FF-C4CFCB2A1056}" destId="{34B3DBDB-2584-4821-B5F5-20C99AE00E1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D19661A-4CB5-4708-A5A5-584B989D5883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EFBA266-6B38-4A93-9689-8660FB5C4FF0}">
      <dgm:prSet phldrT="[Testo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 sz="3600" b="1" dirty="0" smtClean="0">
              <a:solidFill>
                <a:schemeClr val="accent6">
                  <a:lumMod val="75000"/>
                </a:schemeClr>
              </a:solidFill>
            </a:rPr>
            <a:t>dislessia</a:t>
          </a:r>
          <a:endParaRPr lang="it-IT" sz="3600" b="1" dirty="0">
            <a:solidFill>
              <a:schemeClr val="accent6">
                <a:lumMod val="75000"/>
              </a:schemeClr>
            </a:solidFill>
          </a:endParaRPr>
        </a:p>
      </dgm:t>
    </dgm:pt>
    <dgm:pt modelId="{FEB8411C-4F2D-44C2-9003-0223D8075573}" type="parTrans" cxnId="{BB21CAE4-151E-4480-AFE0-94A1AF0A5173}">
      <dgm:prSet/>
      <dgm:spPr/>
      <dgm:t>
        <a:bodyPr/>
        <a:lstStyle/>
        <a:p>
          <a:endParaRPr lang="it-IT"/>
        </a:p>
      </dgm:t>
    </dgm:pt>
    <dgm:pt modelId="{C265090A-65A1-4592-8FDD-D80CE63DFBB1}" type="sibTrans" cxnId="{BB21CAE4-151E-4480-AFE0-94A1AF0A5173}">
      <dgm:prSet/>
      <dgm:spPr/>
      <dgm:t>
        <a:bodyPr/>
        <a:lstStyle/>
        <a:p>
          <a:endParaRPr lang="it-IT"/>
        </a:p>
      </dgm:t>
    </dgm:pt>
    <dgm:pt modelId="{10DA0D52-206B-46C5-BFD9-89AFE6A84FDC}">
      <dgm:prSet phldrT="[Tes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disgrafia</a:t>
          </a:r>
          <a:endParaRPr lang="it-IT" dirty="0"/>
        </a:p>
      </dgm:t>
    </dgm:pt>
    <dgm:pt modelId="{112446D9-431B-437B-9719-C0416FCBA2A3}" type="parTrans" cxnId="{8906902D-5DCB-4945-B45D-C3C2B1BAD469}">
      <dgm:prSet/>
      <dgm:spPr/>
      <dgm:t>
        <a:bodyPr/>
        <a:lstStyle/>
        <a:p>
          <a:endParaRPr lang="it-IT"/>
        </a:p>
      </dgm:t>
    </dgm:pt>
    <dgm:pt modelId="{C1C4052E-EE72-48A1-A332-08CAD5377501}" type="sibTrans" cxnId="{8906902D-5DCB-4945-B45D-C3C2B1BAD469}">
      <dgm:prSet/>
      <dgm:spPr/>
      <dgm:t>
        <a:bodyPr/>
        <a:lstStyle/>
        <a:p>
          <a:endParaRPr lang="it-IT"/>
        </a:p>
      </dgm:t>
    </dgm:pt>
    <dgm:pt modelId="{5620FDC1-EBFC-4F30-BE97-881CE6332D89}">
      <dgm:prSet phldrT="[Tes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err="1" smtClean="0"/>
            <a:t>discalculia</a:t>
          </a:r>
          <a:endParaRPr lang="it-IT" dirty="0"/>
        </a:p>
      </dgm:t>
    </dgm:pt>
    <dgm:pt modelId="{1BBB0CD7-0FD7-4122-BB71-C744D7049273}" type="parTrans" cxnId="{21EDBA9E-05AE-410A-9916-B1CDD9364267}">
      <dgm:prSet/>
      <dgm:spPr/>
      <dgm:t>
        <a:bodyPr/>
        <a:lstStyle/>
        <a:p>
          <a:endParaRPr lang="it-IT"/>
        </a:p>
      </dgm:t>
    </dgm:pt>
    <dgm:pt modelId="{138556EA-839A-496C-8452-B4C3377485FD}" type="sibTrans" cxnId="{21EDBA9E-05AE-410A-9916-B1CDD9364267}">
      <dgm:prSet/>
      <dgm:spPr/>
      <dgm:t>
        <a:bodyPr/>
        <a:lstStyle/>
        <a:p>
          <a:endParaRPr lang="it-IT"/>
        </a:p>
      </dgm:t>
    </dgm:pt>
    <dgm:pt modelId="{CDC21E20-A7A5-460B-B4F4-AC105DE18D8F}" type="pres">
      <dgm:prSet presAssocID="{CD19661A-4CB5-4708-A5A5-584B989D5883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09CD86F9-238A-4074-B466-8D7939E6FE65}" type="pres">
      <dgm:prSet presAssocID="{1EFBA266-6B38-4A93-9689-8660FB5C4FF0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it-IT"/>
        </a:p>
      </dgm:t>
    </dgm:pt>
    <dgm:pt modelId="{E2529B81-09B7-494F-BE3C-B82300C07E44}" type="pres">
      <dgm:prSet presAssocID="{1EFBA266-6B38-4A93-9689-8660FB5C4FF0}" presName="Accent1" presStyleLbl="node1" presStyleIdx="0" presStyleCnt="13"/>
      <dgm:spPr/>
    </dgm:pt>
    <dgm:pt modelId="{13A1E74A-BFC9-4BDC-90BB-510CDFD2C28F}" type="pres">
      <dgm:prSet presAssocID="{1EFBA266-6B38-4A93-9689-8660FB5C4FF0}" presName="Accent2" presStyleLbl="node1" presStyleIdx="1" presStyleCnt="13"/>
      <dgm:spPr/>
    </dgm:pt>
    <dgm:pt modelId="{CDEF2B51-8912-49C0-A1DF-42D53C2A84E8}" type="pres">
      <dgm:prSet presAssocID="{1EFBA266-6B38-4A93-9689-8660FB5C4FF0}" presName="Accent3" presStyleLbl="node1" presStyleIdx="2" presStyleCnt="13"/>
      <dgm:spPr/>
    </dgm:pt>
    <dgm:pt modelId="{49AC404B-8F68-4CCB-8BEB-6349E29D8F5E}" type="pres">
      <dgm:prSet presAssocID="{1EFBA266-6B38-4A93-9689-8660FB5C4FF0}" presName="Accent4" presStyleLbl="node1" presStyleIdx="3" presStyleCnt="13" custScaleX="468003" custScaleY="318547" custLinFactX="113094" custLinFactY="-44535" custLinFactNeighborX="200000" custLinFactNeighborY="-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295D1C7-39DB-4BB8-898D-713B5176F437}" type="pres">
      <dgm:prSet presAssocID="{1EFBA266-6B38-4A93-9689-8660FB5C4FF0}" presName="Accent5" presStyleLbl="node1" presStyleIdx="4" presStyleCnt="13"/>
      <dgm:spPr/>
    </dgm:pt>
    <dgm:pt modelId="{CFF2B632-D7C6-46A7-AEBF-E0E4481EDA97}" type="pres">
      <dgm:prSet presAssocID="{1EFBA266-6B38-4A93-9689-8660FB5C4FF0}" presName="Accent6" presStyleLbl="node1" presStyleIdx="5" presStyleCnt="13"/>
      <dgm:spPr/>
    </dgm:pt>
    <dgm:pt modelId="{7B2BC70D-130D-4A40-9782-4B4CE46D41D4}" type="pres">
      <dgm:prSet presAssocID="{10DA0D52-206B-46C5-BFD9-89AFE6A84FDC}" presName="Child1" presStyleLbl="node1" presStyleIdx="6" presStyleCnt="13" custLinFactNeighborX="709" custLinFactNeighborY="-19231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524113CD-B690-4FD5-93B5-9EEB8D16C5BA}" type="pres">
      <dgm:prSet presAssocID="{10DA0D52-206B-46C5-BFD9-89AFE6A84FDC}" presName="Accent7" presStyleCnt="0"/>
      <dgm:spPr/>
    </dgm:pt>
    <dgm:pt modelId="{CBA082DE-946F-428E-B48D-9A824584757C}" type="pres">
      <dgm:prSet presAssocID="{10DA0D52-206B-46C5-BFD9-89AFE6A84FDC}" presName="AccentHold1" presStyleLbl="node1" presStyleIdx="7" presStyleCnt="13"/>
      <dgm:spPr/>
    </dgm:pt>
    <dgm:pt modelId="{D696A20E-A3C7-4DA3-A811-9A7160F4599E}" type="pres">
      <dgm:prSet presAssocID="{10DA0D52-206B-46C5-BFD9-89AFE6A84FDC}" presName="Accent8" presStyleCnt="0"/>
      <dgm:spPr/>
    </dgm:pt>
    <dgm:pt modelId="{84A8C0FB-5BA9-45AD-91EE-87E5736616C1}" type="pres">
      <dgm:prSet presAssocID="{10DA0D52-206B-46C5-BFD9-89AFE6A84FDC}" presName="AccentHold2" presStyleLbl="node1" presStyleIdx="8" presStyleCnt="13" custScaleX="279303" custScaleY="25988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E6088D1-6C79-4B41-BE89-D2F487395B23}" type="pres">
      <dgm:prSet presAssocID="{5620FDC1-EBFC-4F30-BE97-881CE6332D89}" presName="Child2" presStyleLbl="node1" presStyleIdx="9" presStyleCnt="13" custLinFactNeighborX="-2256" custLinFactNeighborY="18551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289DFE8E-F2D9-477D-B67B-E5C25AD933CB}" type="pres">
      <dgm:prSet presAssocID="{5620FDC1-EBFC-4F30-BE97-881CE6332D89}" presName="Accent9" presStyleCnt="0"/>
      <dgm:spPr/>
    </dgm:pt>
    <dgm:pt modelId="{A813BB84-DD93-4CF9-A4B1-7DBEB3620554}" type="pres">
      <dgm:prSet presAssocID="{5620FDC1-EBFC-4F30-BE97-881CE6332D89}" presName="AccentHold1" presStyleLbl="node1" presStyleIdx="10" presStyleCnt="13"/>
      <dgm:spPr/>
    </dgm:pt>
    <dgm:pt modelId="{2126F490-97E1-4E20-ABA0-0006E80733D6}" type="pres">
      <dgm:prSet presAssocID="{5620FDC1-EBFC-4F30-BE97-881CE6332D89}" presName="Accent10" presStyleCnt="0"/>
      <dgm:spPr/>
    </dgm:pt>
    <dgm:pt modelId="{F24EA08D-EFD5-4BBC-9EFD-4F02B8E8A93E}" type="pres">
      <dgm:prSet presAssocID="{5620FDC1-EBFC-4F30-BE97-881CE6332D89}" presName="AccentHold2" presStyleLbl="node1" presStyleIdx="11" presStyleCnt="13"/>
      <dgm:spPr/>
    </dgm:pt>
    <dgm:pt modelId="{69FB531D-F9C0-4C11-A84B-974D716428AB}" type="pres">
      <dgm:prSet presAssocID="{5620FDC1-EBFC-4F30-BE97-881CE6332D89}" presName="Accent11" presStyleCnt="0"/>
      <dgm:spPr/>
    </dgm:pt>
    <dgm:pt modelId="{0E08E28D-E06D-4895-9742-6E5434672644}" type="pres">
      <dgm:prSet presAssocID="{5620FDC1-EBFC-4F30-BE97-881CE6332D89}" presName="AccentHold3" presStyleLbl="node1" presStyleIdx="12" presStyleCnt="13" custScaleX="276138" custScaleY="197100"/>
      <dgm:spPr/>
    </dgm:pt>
  </dgm:ptLst>
  <dgm:cxnLst>
    <dgm:cxn modelId="{8906902D-5DCB-4945-B45D-C3C2B1BAD469}" srcId="{1EFBA266-6B38-4A93-9689-8660FB5C4FF0}" destId="{10DA0D52-206B-46C5-BFD9-89AFE6A84FDC}" srcOrd="0" destOrd="0" parTransId="{112446D9-431B-437B-9719-C0416FCBA2A3}" sibTransId="{C1C4052E-EE72-48A1-A332-08CAD5377501}"/>
    <dgm:cxn modelId="{59EFA14F-AB0D-4675-9602-DA2D0CCBB881}" type="presOf" srcId="{5620FDC1-EBFC-4F30-BE97-881CE6332D89}" destId="{6E6088D1-6C79-4B41-BE89-D2F487395B23}" srcOrd="0" destOrd="0" presId="urn:microsoft.com/office/officeart/2009/3/layout/CircleRelationship"/>
    <dgm:cxn modelId="{BB21CAE4-151E-4480-AFE0-94A1AF0A5173}" srcId="{CD19661A-4CB5-4708-A5A5-584B989D5883}" destId="{1EFBA266-6B38-4A93-9689-8660FB5C4FF0}" srcOrd="0" destOrd="0" parTransId="{FEB8411C-4F2D-44C2-9003-0223D8075573}" sibTransId="{C265090A-65A1-4592-8FDD-D80CE63DFBB1}"/>
    <dgm:cxn modelId="{81E1879C-57A9-414B-AE3E-A23D76851ED1}" type="presOf" srcId="{CD19661A-4CB5-4708-A5A5-584B989D5883}" destId="{CDC21E20-A7A5-460B-B4F4-AC105DE18D8F}" srcOrd="0" destOrd="0" presId="urn:microsoft.com/office/officeart/2009/3/layout/CircleRelationship"/>
    <dgm:cxn modelId="{C6D12E4D-E7FC-44DD-821A-6C0CFBFE9928}" type="presOf" srcId="{10DA0D52-206B-46C5-BFD9-89AFE6A84FDC}" destId="{7B2BC70D-130D-4A40-9782-4B4CE46D41D4}" srcOrd="0" destOrd="0" presId="urn:microsoft.com/office/officeart/2009/3/layout/CircleRelationship"/>
    <dgm:cxn modelId="{21EDBA9E-05AE-410A-9916-B1CDD9364267}" srcId="{1EFBA266-6B38-4A93-9689-8660FB5C4FF0}" destId="{5620FDC1-EBFC-4F30-BE97-881CE6332D89}" srcOrd="1" destOrd="0" parTransId="{1BBB0CD7-0FD7-4122-BB71-C744D7049273}" sibTransId="{138556EA-839A-496C-8452-B4C3377485FD}"/>
    <dgm:cxn modelId="{D86C71CF-DFFD-49B8-867E-D578C5C38ED2}" type="presOf" srcId="{1EFBA266-6B38-4A93-9689-8660FB5C4FF0}" destId="{09CD86F9-238A-4074-B466-8D7939E6FE65}" srcOrd="0" destOrd="0" presId="urn:microsoft.com/office/officeart/2009/3/layout/CircleRelationship"/>
    <dgm:cxn modelId="{B276EBE3-A5D3-42B5-9E87-84191B6467DD}" type="presParOf" srcId="{CDC21E20-A7A5-460B-B4F4-AC105DE18D8F}" destId="{09CD86F9-238A-4074-B466-8D7939E6FE65}" srcOrd="0" destOrd="0" presId="urn:microsoft.com/office/officeart/2009/3/layout/CircleRelationship"/>
    <dgm:cxn modelId="{113806B6-28BF-40B6-842A-D59FA5D73CB8}" type="presParOf" srcId="{CDC21E20-A7A5-460B-B4F4-AC105DE18D8F}" destId="{E2529B81-09B7-494F-BE3C-B82300C07E44}" srcOrd="1" destOrd="0" presId="urn:microsoft.com/office/officeart/2009/3/layout/CircleRelationship"/>
    <dgm:cxn modelId="{D93626A2-9188-4AAF-90F8-EE924253828B}" type="presParOf" srcId="{CDC21E20-A7A5-460B-B4F4-AC105DE18D8F}" destId="{13A1E74A-BFC9-4BDC-90BB-510CDFD2C28F}" srcOrd="2" destOrd="0" presId="urn:microsoft.com/office/officeart/2009/3/layout/CircleRelationship"/>
    <dgm:cxn modelId="{600AF854-7BE7-4323-ABDE-3CFD800950EE}" type="presParOf" srcId="{CDC21E20-A7A5-460B-B4F4-AC105DE18D8F}" destId="{CDEF2B51-8912-49C0-A1DF-42D53C2A84E8}" srcOrd="3" destOrd="0" presId="urn:microsoft.com/office/officeart/2009/3/layout/CircleRelationship"/>
    <dgm:cxn modelId="{309BBC24-D3C2-4F6E-B178-1EBB285B0309}" type="presParOf" srcId="{CDC21E20-A7A5-460B-B4F4-AC105DE18D8F}" destId="{49AC404B-8F68-4CCB-8BEB-6349E29D8F5E}" srcOrd="4" destOrd="0" presId="urn:microsoft.com/office/officeart/2009/3/layout/CircleRelationship"/>
    <dgm:cxn modelId="{C00A430A-425D-45D6-968F-94D05E94F3E3}" type="presParOf" srcId="{CDC21E20-A7A5-460B-B4F4-AC105DE18D8F}" destId="{F295D1C7-39DB-4BB8-898D-713B5176F437}" srcOrd="5" destOrd="0" presId="urn:microsoft.com/office/officeart/2009/3/layout/CircleRelationship"/>
    <dgm:cxn modelId="{6DC8AA9E-9DFE-4C3C-B6B0-E9346F1B6C25}" type="presParOf" srcId="{CDC21E20-A7A5-460B-B4F4-AC105DE18D8F}" destId="{CFF2B632-D7C6-46A7-AEBF-E0E4481EDA97}" srcOrd="6" destOrd="0" presId="urn:microsoft.com/office/officeart/2009/3/layout/CircleRelationship"/>
    <dgm:cxn modelId="{ED5B54AC-87E0-465E-BDBE-06B6BD491C1C}" type="presParOf" srcId="{CDC21E20-A7A5-460B-B4F4-AC105DE18D8F}" destId="{7B2BC70D-130D-4A40-9782-4B4CE46D41D4}" srcOrd="7" destOrd="0" presId="urn:microsoft.com/office/officeart/2009/3/layout/CircleRelationship"/>
    <dgm:cxn modelId="{556188C9-7C3E-41AD-968F-B2F957CA1FD1}" type="presParOf" srcId="{CDC21E20-A7A5-460B-B4F4-AC105DE18D8F}" destId="{524113CD-B690-4FD5-93B5-9EEB8D16C5BA}" srcOrd="8" destOrd="0" presId="urn:microsoft.com/office/officeart/2009/3/layout/CircleRelationship"/>
    <dgm:cxn modelId="{C374F692-82CB-4464-9E6B-52BCFC823922}" type="presParOf" srcId="{524113CD-B690-4FD5-93B5-9EEB8D16C5BA}" destId="{CBA082DE-946F-428E-B48D-9A824584757C}" srcOrd="0" destOrd="0" presId="urn:microsoft.com/office/officeart/2009/3/layout/CircleRelationship"/>
    <dgm:cxn modelId="{123C0700-D81A-4E44-903F-E540E825F6D9}" type="presParOf" srcId="{CDC21E20-A7A5-460B-B4F4-AC105DE18D8F}" destId="{D696A20E-A3C7-4DA3-A811-9A7160F4599E}" srcOrd="9" destOrd="0" presId="urn:microsoft.com/office/officeart/2009/3/layout/CircleRelationship"/>
    <dgm:cxn modelId="{4D6D6D21-159E-4829-9CA3-EF4E99414EBD}" type="presParOf" srcId="{D696A20E-A3C7-4DA3-A811-9A7160F4599E}" destId="{84A8C0FB-5BA9-45AD-91EE-87E5736616C1}" srcOrd="0" destOrd="0" presId="urn:microsoft.com/office/officeart/2009/3/layout/CircleRelationship"/>
    <dgm:cxn modelId="{A120916E-EE7B-4E83-BEA5-5D6CBFDB386E}" type="presParOf" srcId="{CDC21E20-A7A5-460B-B4F4-AC105DE18D8F}" destId="{6E6088D1-6C79-4B41-BE89-D2F487395B23}" srcOrd="10" destOrd="0" presId="urn:microsoft.com/office/officeart/2009/3/layout/CircleRelationship"/>
    <dgm:cxn modelId="{6E293CCB-A48D-4855-A6C9-EB006A6775DC}" type="presParOf" srcId="{CDC21E20-A7A5-460B-B4F4-AC105DE18D8F}" destId="{289DFE8E-F2D9-477D-B67B-E5C25AD933CB}" srcOrd="11" destOrd="0" presId="urn:microsoft.com/office/officeart/2009/3/layout/CircleRelationship"/>
    <dgm:cxn modelId="{91FD82CE-CE0C-4D5B-B29C-545B03A75A67}" type="presParOf" srcId="{289DFE8E-F2D9-477D-B67B-E5C25AD933CB}" destId="{A813BB84-DD93-4CF9-A4B1-7DBEB3620554}" srcOrd="0" destOrd="0" presId="urn:microsoft.com/office/officeart/2009/3/layout/CircleRelationship"/>
    <dgm:cxn modelId="{1C23EE9A-3BDA-41D8-983A-49F4F2F06280}" type="presParOf" srcId="{CDC21E20-A7A5-460B-B4F4-AC105DE18D8F}" destId="{2126F490-97E1-4E20-ABA0-0006E80733D6}" srcOrd="12" destOrd="0" presId="urn:microsoft.com/office/officeart/2009/3/layout/CircleRelationship"/>
    <dgm:cxn modelId="{3C035950-B9FA-4478-BCC5-CC9A97AF6911}" type="presParOf" srcId="{2126F490-97E1-4E20-ABA0-0006E80733D6}" destId="{F24EA08D-EFD5-4BBC-9EFD-4F02B8E8A93E}" srcOrd="0" destOrd="0" presId="urn:microsoft.com/office/officeart/2009/3/layout/CircleRelationship"/>
    <dgm:cxn modelId="{F760CF07-E0FD-406E-A8A3-781C73154098}" type="presParOf" srcId="{CDC21E20-A7A5-460B-B4F4-AC105DE18D8F}" destId="{69FB531D-F9C0-4C11-A84B-974D716428AB}" srcOrd="13" destOrd="0" presId="urn:microsoft.com/office/officeart/2009/3/layout/CircleRelationship"/>
    <dgm:cxn modelId="{23E98149-F3E7-4FDD-BC70-8642F828CA0D}" type="presParOf" srcId="{69FB531D-F9C0-4C11-A84B-974D716428AB}" destId="{0E08E28D-E06D-4895-9742-6E5434672644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F6504F-54B2-43C4-94F1-91026E38D90F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DEE7220-9607-4AD0-AFAB-9F7792BF7B21}">
      <dgm:prSet phldrT="[Testo]" custT="1"/>
      <dgm:spPr/>
      <dgm:t>
        <a:bodyPr/>
        <a:lstStyle/>
        <a:p>
          <a:r>
            <a:rPr lang="it-IT" sz="1800" b="1" dirty="0" smtClean="0">
              <a:latin typeface="Verdana" pitchFamily="18"/>
            </a:rPr>
            <a:t>Situazioni derivanti da difficoltà di conoscenza della lingua italiana perché di cultura diversa</a:t>
          </a:r>
          <a:endParaRPr lang="it-IT" sz="1800" b="1" dirty="0"/>
        </a:p>
      </dgm:t>
    </dgm:pt>
    <dgm:pt modelId="{6B252183-2ABF-44F0-A0B8-C569F7B276E0}" type="parTrans" cxnId="{9EB9ACEA-9230-4997-A78E-C32A721D80FD}">
      <dgm:prSet/>
      <dgm:spPr/>
      <dgm:t>
        <a:bodyPr/>
        <a:lstStyle/>
        <a:p>
          <a:endParaRPr lang="it-IT"/>
        </a:p>
      </dgm:t>
    </dgm:pt>
    <dgm:pt modelId="{A8190A2E-7009-447F-BC10-AB98B2FE24AD}" type="sibTrans" cxnId="{9EB9ACEA-9230-4997-A78E-C32A721D80FD}">
      <dgm:prSet/>
      <dgm:spPr/>
      <dgm:t>
        <a:bodyPr/>
        <a:lstStyle/>
        <a:p>
          <a:endParaRPr lang="it-IT"/>
        </a:p>
      </dgm:t>
    </dgm:pt>
    <dgm:pt modelId="{C73DD134-888D-447F-805E-649DBB97DE49}">
      <dgm:prSet phldrT="[Testo]" custT="1"/>
      <dgm:spPr/>
      <dgm:t>
        <a:bodyPr/>
        <a:lstStyle/>
        <a:p>
          <a:r>
            <a:rPr lang="it-IT" sz="1800" b="1" dirty="0" smtClean="0">
              <a:latin typeface="Verdana" pitchFamily="18"/>
            </a:rPr>
            <a:t>Svantaggio derivante dal vivere in contesti socio economici e culturali poveri</a:t>
          </a:r>
          <a:endParaRPr lang="it-IT" sz="1800" b="1" dirty="0"/>
        </a:p>
      </dgm:t>
    </dgm:pt>
    <dgm:pt modelId="{4BE3764E-B744-43E1-B357-4344DAF6BCEC}" type="parTrans" cxnId="{EB2CD0A1-4A25-43A4-9571-87B2C701510B}">
      <dgm:prSet/>
      <dgm:spPr/>
      <dgm:t>
        <a:bodyPr/>
        <a:lstStyle/>
        <a:p>
          <a:endParaRPr lang="it-IT"/>
        </a:p>
      </dgm:t>
    </dgm:pt>
    <dgm:pt modelId="{709AB7AE-F2DE-4CB7-9A0F-CD723EBABCAA}" type="sibTrans" cxnId="{EB2CD0A1-4A25-43A4-9571-87B2C701510B}">
      <dgm:prSet/>
      <dgm:spPr/>
      <dgm:t>
        <a:bodyPr/>
        <a:lstStyle/>
        <a:p>
          <a:endParaRPr lang="it-IT"/>
        </a:p>
      </dgm:t>
    </dgm:pt>
    <dgm:pt modelId="{808B38B6-68B1-4846-A7E5-7BFB56030403}" type="pres">
      <dgm:prSet presAssocID="{67F6504F-54B2-43C4-94F1-91026E38D90F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BF44AEB-DB51-47FD-B401-EE34F84DDBA6}" type="pres">
      <dgm:prSet presAssocID="{67F6504F-54B2-43C4-94F1-91026E38D90F}" presName="divider" presStyleLbl="fgShp" presStyleIdx="0" presStyleCnt="1"/>
      <dgm:spPr/>
    </dgm:pt>
    <dgm:pt modelId="{1D69388A-09C3-47D6-9AEE-59578A58653B}" type="pres">
      <dgm:prSet presAssocID="{1DEE7220-9607-4AD0-AFAB-9F7792BF7B21}" presName="downArrow" presStyleLbl="node1" presStyleIdx="0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</dgm:pt>
    <dgm:pt modelId="{D8B5C62D-05A9-461A-8609-0B6D2F4667FC}" type="pres">
      <dgm:prSet presAssocID="{1DEE7220-9607-4AD0-AFAB-9F7792BF7B21}" presName="downArrowText" presStyleLbl="revTx" presStyleIdx="0" presStyleCnt="2" custScaleX="151984" custLinFactNeighborX="1540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430E3F8-DDC1-4132-A36B-F2050467DB70}" type="pres">
      <dgm:prSet presAssocID="{C73DD134-888D-447F-805E-649DBB97DE49}" presName="upArrow" presStyleLbl="node1" presStyleIdx="1" presStyleCnt="2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</dgm:pt>
    <dgm:pt modelId="{7CCF80B0-32C1-4FE3-93D8-796A54680389}" type="pres">
      <dgm:prSet presAssocID="{C73DD134-888D-447F-805E-649DBB97DE49}" presName="upArrowText" presStyleLbl="revTx" presStyleIdx="1" presStyleCnt="2" custScaleX="156836" custLinFactNeighborX="-14766" custLinFactNeighborY="-309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B2CD0A1-4A25-43A4-9571-87B2C701510B}" srcId="{67F6504F-54B2-43C4-94F1-91026E38D90F}" destId="{C73DD134-888D-447F-805E-649DBB97DE49}" srcOrd="1" destOrd="0" parTransId="{4BE3764E-B744-43E1-B357-4344DAF6BCEC}" sibTransId="{709AB7AE-F2DE-4CB7-9A0F-CD723EBABCAA}"/>
    <dgm:cxn modelId="{40080004-F2E4-4B61-AD69-97937FEF43E8}" type="presOf" srcId="{C73DD134-888D-447F-805E-649DBB97DE49}" destId="{7CCF80B0-32C1-4FE3-93D8-796A54680389}" srcOrd="0" destOrd="0" presId="urn:microsoft.com/office/officeart/2005/8/layout/arrow3"/>
    <dgm:cxn modelId="{9EB9ACEA-9230-4997-A78E-C32A721D80FD}" srcId="{67F6504F-54B2-43C4-94F1-91026E38D90F}" destId="{1DEE7220-9607-4AD0-AFAB-9F7792BF7B21}" srcOrd="0" destOrd="0" parTransId="{6B252183-2ABF-44F0-A0B8-C569F7B276E0}" sibTransId="{A8190A2E-7009-447F-BC10-AB98B2FE24AD}"/>
    <dgm:cxn modelId="{55DD3D0E-F182-4100-A5BE-9EC94152B7B5}" type="presOf" srcId="{67F6504F-54B2-43C4-94F1-91026E38D90F}" destId="{808B38B6-68B1-4846-A7E5-7BFB56030403}" srcOrd="0" destOrd="0" presId="urn:microsoft.com/office/officeart/2005/8/layout/arrow3"/>
    <dgm:cxn modelId="{D720248E-ACB8-41CA-82CA-B6F79EE93022}" type="presOf" srcId="{1DEE7220-9607-4AD0-AFAB-9F7792BF7B21}" destId="{D8B5C62D-05A9-461A-8609-0B6D2F4667FC}" srcOrd="0" destOrd="0" presId="urn:microsoft.com/office/officeart/2005/8/layout/arrow3"/>
    <dgm:cxn modelId="{BFD644D9-0854-41A5-835E-AC54ABB56224}" type="presParOf" srcId="{808B38B6-68B1-4846-A7E5-7BFB56030403}" destId="{FBF44AEB-DB51-47FD-B401-EE34F84DDBA6}" srcOrd="0" destOrd="0" presId="urn:microsoft.com/office/officeart/2005/8/layout/arrow3"/>
    <dgm:cxn modelId="{A53EA02E-A4B0-4EF6-B2AC-8A5A4F4B93BB}" type="presParOf" srcId="{808B38B6-68B1-4846-A7E5-7BFB56030403}" destId="{1D69388A-09C3-47D6-9AEE-59578A58653B}" srcOrd="1" destOrd="0" presId="urn:microsoft.com/office/officeart/2005/8/layout/arrow3"/>
    <dgm:cxn modelId="{0C0AD631-FBFD-4AA4-A64A-FE5C061F5454}" type="presParOf" srcId="{808B38B6-68B1-4846-A7E5-7BFB56030403}" destId="{D8B5C62D-05A9-461A-8609-0B6D2F4667FC}" srcOrd="2" destOrd="0" presId="urn:microsoft.com/office/officeart/2005/8/layout/arrow3"/>
    <dgm:cxn modelId="{8EF836D8-4F8E-45CD-81B7-42B5B30E0753}" type="presParOf" srcId="{808B38B6-68B1-4846-A7E5-7BFB56030403}" destId="{1430E3F8-DDC1-4132-A36B-F2050467DB70}" srcOrd="3" destOrd="0" presId="urn:microsoft.com/office/officeart/2005/8/layout/arrow3"/>
    <dgm:cxn modelId="{FB89C333-2F78-4A32-9419-35E836400503}" type="presParOf" srcId="{808B38B6-68B1-4846-A7E5-7BFB56030403}" destId="{7CCF80B0-32C1-4FE3-93D8-796A54680389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652CDEE-456F-447C-A84B-60423D629B46}" type="doc">
      <dgm:prSet loTypeId="urn:microsoft.com/office/officeart/2005/8/layout/hierarchy2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18FF0A80-9652-4167-8A1E-768B3E3B8E45}">
      <dgm:prSet phldrT="[Testo]" custT="1"/>
      <dgm:spPr/>
      <dgm:t>
        <a:bodyPr/>
        <a:lstStyle/>
        <a:p>
          <a:r>
            <a:rPr lang="it-IT" sz="1800" dirty="0" smtClean="0"/>
            <a:t>Q.I. nella norma con difficoltà</a:t>
          </a:r>
          <a:endParaRPr lang="it-IT" sz="1800" dirty="0"/>
        </a:p>
      </dgm:t>
    </dgm:pt>
    <dgm:pt modelId="{5F35A067-24E5-4EAB-A424-EA1EB59108E8}" type="parTrans" cxnId="{316A1296-A108-4928-878A-160A58C9F510}">
      <dgm:prSet/>
      <dgm:spPr/>
      <dgm:t>
        <a:bodyPr/>
        <a:lstStyle/>
        <a:p>
          <a:endParaRPr lang="it-IT"/>
        </a:p>
      </dgm:t>
    </dgm:pt>
    <dgm:pt modelId="{E30CFA2D-610F-47D1-BA6E-9D021EE24EF1}" type="sibTrans" cxnId="{316A1296-A108-4928-878A-160A58C9F510}">
      <dgm:prSet/>
      <dgm:spPr/>
      <dgm:t>
        <a:bodyPr/>
        <a:lstStyle/>
        <a:p>
          <a:endParaRPr lang="it-IT"/>
        </a:p>
      </dgm:t>
    </dgm:pt>
    <dgm:pt modelId="{479DD615-5104-48E8-A498-CB3CC1189EF5}">
      <dgm:prSet phldrT="[Testo]" custT="1"/>
      <dgm:spPr/>
      <dgm:t>
        <a:bodyPr/>
        <a:lstStyle/>
        <a:p>
          <a:r>
            <a:rPr lang="it-IT" sz="1600" b="1" dirty="0" smtClean="0">
              <a:latin typeface="Verdana" pitchFamily="18"/>
            </a:rPr>
            <a:t>nel linguaggio (bassa intelligenza verbale e alta intelligenza non  verbale</a:t>
          </a:r>
          <a:r>
            <a:rPr lang="it-IT" sz="1200" b="1" dirty="0" smtClean="0">
              <a:latin typeface="Verdana" pitchFamily="18"/>
            </a:rPr>
            <a:t>)</a:t>
          </a:r>
          <a:endParaRPr lang="it-IT" sz="1200" b="1" dirty="0"/>
        </a:p>
      </dgm:t>
    </dgm:pt>
    <dgm:pt modelId="{3467FA77-C18A-4C0B-98AD-F624C4C38C68}" type="parTrans" cxnId="{8047B72F-D327-4279-99DC-2D959D20D051}">
      <dgm:prSet/>
      <dgm:spPr/>
      <dgm:t>
        <a:bodyPr/>
        <a:lstStyle/>
        <a:p>
          <a:endParaRPr lang="it-IT"/>
        </a:p>
      </dgm:t>
    </dgm:pt>
    <dgm:pt modelId="{AF50E672-036C-4BB6-9A7F-CBBFED5A7A91}" type="sibTrans" cxnId="{8047B72F-D327-4279-99DC-2D959D20D051}">
      <dgm:prSet/>
      <dgm:spPr/>
      <dgm:t>
        <a:bodyPr/>
        <a:lstStyle/>
        <a:p>
          <a:endParaRPr lang="it-IT"/>
        </a:p>
      </dgm:t>
    </dgm:pt>
    <dgm:pt modelId="{51816947-DFA6-4C42-9DBB-67F5901155D2}">
      <dgm:prSet phldrT="[Testo]" custT="1"/>
      <dgm:spPr/>
      <dgm:t>
        <a:bodyPr/>
        <a:lstStyle/>
        <a:p>
          <a:r>
            <a:rPr lang="it-IT" sz="1600" b="1" dirty="0" smtClean="0">
              <a:latin typeface="Verdana" pitchFamily="18"/>
            </a:rPr>
            <a:t>Nell’area non verbale (es. motoria</a:t>
          </a:r>
          <a:r>
            <a:rPr lang="it-IT" sz="1600" dirty="0" smtClean="0">
              <a:latin typeface="Verdana" pitchFamily="18"/>
            </a:rPr>
            <a:t>)</a:t>
          </a:r>
          <a:endParaRPr lang="it-IT" sz="1600" dirty="0"/>
        </a:p>
      </dgm:t>
    </dgm:pt>
    <dgm:pt modelId="{58E1B712-AFED-4770-8B9D-C0B52DB0AA17}" type="parTrans" cxnId="{7490EC73-67E5-4939-80C7-6ED353D3C0BB}">
      <dgm:prSet/>
      <dgm:spPr/>
      <dgm:t>
        <a:bodyPr/>
        <a:lstStyle/>
        <a:p>
          <a:endParaRPr lang="it-IT"/>
        </a:p>
      </dgm:t>
    </dgm:pt>
    <dgm:pt modelId="{8BD20089-BB6C-48E2-8710-E2E094363B34}" type="sibTrans" cxnId="{7490EC73-67E5-4939-80C7-6ED353D3C0BB}">
      <dgm:prSet/>
      <dgm:spPr/>
      <dgm:t>
        <a:bodyPr/>
        <a:lstStyle/>
        <a:p>
          <a:endParaRPr lang="it-IT"/>
        </a:p>
      </dgm:t>
    </dgm:pt>
    <dgm:pt modelId="{7EDE6380-CFA4-40C9-BE50-D8BC4B780DAB}">
      <dgm:prSet phldrT="[Testo]" custT="1"/>
      <dgm:spPr/>
      <dgm:t>
        <a:bodyPr/>
        <a:lstStyle/>
        <a:p>
          <a:r>
            <a:rPr lang="it-IT" sz="1800" b="1" dirty="0" smtClean="0">
              <a:latin typeface="Verdana" pitchFamily="18"/>
            </a:rPr>
            <a:t>Bassa </a:t>
          </a:r>
          <a:r>
            <a:rPr lang="it-IT" sz="1800" b="1" dirty="0" smtClean="0">
              <a:effectLst/>
              <a:latin typeface="Verdana" pitchFamily="18"/>
            </a:rPr>
            <a:t>intelligenza</a:t>
          </a:r>
          <a:r>
            <a:rPr lang="it-IT" sz="1800" b="1" dirty="0" smtClean="0">
              <a:latin typeface="Verdana" pitchFamily="18"/>
            </a:rPr>
            <a:t> non verbale e alta intelligenza verbale</a:t>
          </a:r>
          <a:endParaRPr lang="it-IT" sz="1800" b="1" dirty="0"/>
        </a:p>
      </dgm:t>
    </dgm:pt>
    <dgm:pt modelId="{59A3A694-2A2C-4A5C-BF76-1A3522AB8096}" type="parTrans" cxnId="{3776B267-834A-454F-805E-8E710BDBE24F}">
      <dgm:prSet/>
      <dgm:spPr/>
      <dgm:t>
        <a:bodyPr/>
        <a:lstStyle/>
        <a:p>
          <a:endParaRPr lang="it-IT"/>
        </a:p>
      </dgm:t>
    </dgm:pt>
    <dgm:pt modelId="{CA76C5AC-E598-42A4-A63C-AE1C724CCC42}" type="sibTrans" cxnId="{3776B267-834A-454F-805E-8E710BDBE24F}">
      <dgm:prSet/>
      <dgm:spPr/>
      <dgm:t>
        <a:bodyPr/>
        <a:lstStyle/>
        <a:p>
          <a:endParaRPr lang="it-IT"/>
        </a:p>
      </dgm:t>
    </dgm:pt>
    <dgm:pt modelId="{ED8F27CA-73EC-4891-9D81-976FAB69A6F4}">
      <dgm:prSet custT="1"/>
      <dgm:spPr/>
      <dgm:t>
        <a:bodyPr/>
        <a:lstStyle/>
        <a:p>
          <a:r>
            <a:rPr lang="it-IT" sz="2400" dirty="0" smtClean="0">
              <a:latin typeface="Verdana" pitchFamily="18"/>
            </a:rPr>
            <a:t>Q.I. 70/85</a:t>
          </a:r>
          <a:endParaRPr lang="it-IT" sz="2400" dirty="0">
            <a:latin typeface="Verdana" pitchFamily="18"/>
          </a:endParaRPr>
        </a:p>
      </dgm:t>
    </dgm:pt>
    <dgm:pt modelId="{0042D837-C36F-4C55-8B18-C5863C18418C}" type="parTrans" cxnId="{EB58804F-0868-4CF5-8445-F64F349A3240}">
      <dgm:prSet/>
      <dgm:spPr/>
      <dgm:t>
        <a:bodyPr/>
        <a:lstStyle/>
        <a:p>
          <a:endParaRPr lang="it-IT"/>
        </a:p>
      </dgm:t>
    </dgm:pt>
    <dgm:pt modelId="{A97527DD-D3FA-4D25-B8A6-5C8AD96DAEAC}" type="sibTrans" cxnId="{EB58804F-0868-4CF5-8445-F64F349A3240}">
      <dgm:prSet/>
      <dgm:spPr/>
      <dgm:t>
        <a:bodyPr/>
        <a:lstStyle/>
        <a:p>
          <a:endParaRPr lang="it-IT"/>
        </a:p>
      </dgm:t>
    </dgm:pt>
    <dgm:pt modelId="{06673B90-2892-49BB-993E-2065BA965E59}" type="pres">
      <dgm:prSet presAssocID="{4652CDEE-456F-447C-A84B-60423D629B4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1747238-E675-4B90-B228-D09EF6C40783}" type="pres">
      <dgm:prSet presAssocID="{18FF0A80-9652-4167-8A1E-768B3E3B8E45}" presName="root1" presStyleCnt="0"/>
      <dgm:spPr/>
    </dgm:pt>
    <dgm:pt modelId="{459C9304-BB6F-44E8-8527-3AC1D334D321}" type="pres">
      <dgm:prSet presAssocID="{18FF0A80-9652-4167-8A1E-768B3E3B8E45}" presName="LevelOneTextNode" presStyleLbl="node0" presStyleIdx="0" presStyleCnt="2" custScaleY="151320" custLinFactNeighborX="-275" custLinFactNeighborY="6918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4A215DB-FC78-43FF-96AA-49EE0E310AA3}" type="pres">
      <dgm:prSet presAssocID="{18FF0A80-9652-4167-8A1E-768B3E3B8E45}" presName="level2hierChild" presStyleCnt="0"/>
      <dgm:spPr/>
    </dgm:pt>
    <dgm:pt modelId="{F4568453-2AFA-4396-8AD0-0C751FDC6A99}" type="pres">
      <dgm:prSet presAssocID="{3467FA77-C18A-4C0B-98AD-F624C4C38C68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B565F42E-D4E3-4A65-A682-E007FD2CE7DF}" type="pres">
      <dgm:prSet presAssocID="{3467FA77-C18A-4C0B-98AD-F624C4C38C68}" presName="connTx" presStyleLbl="parChTrans1D2" presStyleIdx="0" presStyleCnt="3"/>
      <dgm:spPr/>
      <dgm:t>
        <a:bodyPr/>
        <a:lstStyle/>
        <a:p>
          <a:endParaRPr lang="it-IT"/>
        </a:p>
      </dgm:t>
    </dgm:pt>
    <dgm:pt modelId="{09557746-16FB-43A4-9CA7-2037A862673A}" type="pres">
      <dgm:prSet presAssocID="{479DD615-5104-48E8-A498-CB3CC1189EF5}" presName="root2" presStyleCnt="0"/>
      <dgm:spPr/>
    </dgm:pt>
    <dgm:pt modelId="{A26D3B9A-5448-43F1-BA3A-6B9BA96A43C3}" type="pres">
      <dgm:prSet presAssocID="{479DD615-5104-48E8-A498-CB3CC1189EF5}" presName="LevelTwoTextNode" presStyleLbl="node2" presStyleIdx="0" presStyleCnt="3" custScaleX="371266" custLinFactNeighborX="-1073" custLinFactNeighborY="7152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78D58D41-0156-48CD-9C75-F71F0CD386F0}" type="pres">
      <dgm:prSet presAssocID="{479DD615-5104-48E8-A498-CB3CC1189EF5}" presName="level3hierChild" presStyleCnt="0"/>
      <dgm:spPr/>
    </dgm:pt>
    <dgm:pt modelId="{41A2E325-BC62-4865-BB94-7E814FED88D9}" type="pres">
      <dgm:prSet presAssocID="{58E1B712-AFED-4770-8B9D-C0B52DB0AA17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3D0813CC-A109-4C7B-B062-9150F24EFAB1}" type="pres">
      <dgm:prSet presAssocID="{58E1B712-AFED-4770-8B9D-C0B52DB0AA17}" presName="connTx" presStyleLbl="parChTrans1D2" presStyleIdx="1" presStyleCnt="3"/>
      <dgm:spPr/>
      <dgm:t>
        <a:bodyPr/>
        <a:lstStyle/>
        <a:p>
          <a:endParaRPr lang="it-IT"/>
        </a:p>
      </dgm:t>
    </dgm:pt>
    <dgm:pt modelId="{EE7EFEB6-A6ED-42A7-890E-1512C4965AD0}" type="pres">
      <dgm:prSet presAssocID="{51816947-DFA6-4C42-9DBB-67F5901155D2}" presName="root2" presStyleCnt="0"/>
      <dgm:spPr/>
    </dgm:pt>
    <dgm:pt modelId="{30FB9764-4958-4806-B7E1-8F10D824A147}" type="pres">
      <dgm:prSet presAssocID="{51816947-DFA6-4C42-9DBB-67F5901155D2}" presName="LevelTwoTextNode" presStyleLbl="node2" presStyleIdx="1" presStyleCnt="3" custScaleX="230502" custLinFactNeighborX="3277" custLinFactNeighborY="7832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3002DDD-DEE8-4CE0-97F7-F7EECDDFE89C}" type="pres">
      <dgm:prSet presAssocID="{51816947-DFA6-4C42-9DBB-67F5901155D2}" presName="level3hierChild" presStyleCnt="0"/>
      <dgm:spPr/>
    </dgm:pt>
    <dgm:pt modelId="{CEA81896-D6B1-4F23-91ED-68F130B68DC0}" type="pres">
      <dgm:prSet presAssocID="{59A3A694-2A2C-4A5C-BF76-1A3522AB8096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F08BD337-37AC-4077-B921-8595E5B173A0}" type="pres">
      <dgm:prSet presAssocID="{59A3A694-2A2C-4A5C-BF76-1A3522AB8096}" presName="connTx" presStyleLbl="parChTrans1D2" presStyleIdx="2" presStyleCnt="3"/>
      <dgm:spPr/>
      <dgm:t>
        <a:bodyPr/>
        <a:lstStyle/>
        <a:p>
          <a:endParaRPr lang="it-IT"/>
        </a:p>
      </dgm:t>
    </dgm:pt>
    <dgm:pt modelId="{D895787A-A712-4DF9-911B-5ED22F002B59}" type="pres">
      <dgm:prSet presAssocID="{7EDE6380-CFA4-40C9-BE50-D8BC4B780DAB}" presName="root2" presStyleCnt="0"/>
      <dgm:spPr/>
    </dgm:pt>
    <dgm:pt modelId="{7AC397BB-88B1-4070-A143-F1207D3AF483}" type="pres">
      <dgm:prSet presAssocID="{7EDE6380-CFA4-40C9-BE50-D8BC4B780DAB}" presName="LevelTwoTextNode" presStyleLbl="node2" presStyleIdx="2" presStyleCnt="3" custScaleX="332860" custLinFactNeighborX="-1073" custLinFactNeighborY="8512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7319A4DF-6A5E-43A0-8099-E3CB0DF7E49A}" type="pres">
      <dgm:prSet presAssocID="{7EDE6380-CFA4-40C9-BE50-D8BC4B780DAB}" presName="level3hierChild" presStyleCnt="0"/>
      <dgm:spPr/>
    </dgm:pt>
    <dgm:pt modelId="{530F0ADC-7B15-445E-AAFF-3B00C495256C}" type="pres">
      <dgm:prSet presAssocID="{ED8F27CA-73EC-4891-9D81-976FAB69A6F4}" presName="root1" presStyleCnt="0"/>
      <dgm:spPr/>
    </dgm:pt>
    <dgm:pt modelId="{1816E0CF-BF5D-4F79-B297-8F0FF846FD2A}" type="pres">
      <dgm:prSet presAssocID="{ED8F27CA-73EC-4891-9D81-976FAB69A6F4}" presName="LevelOneTextNode" presStyleLbl="node0" presStyleIdx="1" presStyleCnt="2" custScaleY="117400" custLinFactY="-114639" custLinFactNeighborX="-275" custLinFactNeighborY="-2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71E2370-A08F-4587-AC3E-804B9DF65FD5}" type="pres">
      <dgm:prSet presAssocID="{ED8F27CA-73EC-4891-9D81-976FAB69A6F4}" presName="level2hierChild" presStyleCnt="0"/>
      <dgm:spPr/>
    </dgm:pt>
  </dgm:ptLst>
  <dgm:cxnLst>
    <dgm:cxn modelId="{BE10A97D-08FF-4F5D-9A8C-9171A2967500}" type="presOf" srcId="{59A3A694-2A2C-4A5C-BF76-1A3522AB8096}" destId="{CEA81896-D6B1-4F23-91ED-68F130B68DC0}" srcOrd="0" destOrd="0" presId="urn:microsoft.com/office/officeart/2005/8/layout/hierarchy2"/>
    <dgm:cxn modelId="{49939484-4A7E-4021-8F20-C4D25795206B}" type="presOf" srcId="{4652CDEE-456F-447C-A84B-60423D629B46}" destId="{06673B90-2892-49BB-993E-2065BA965E59}" srcOrd="0" destOrd="0" presId="urn:microsoft.com/office/officeart/2005/8/layout/hierarchy2"/>
    <dgm:cxn modelId="{32354DE3-8025-40C3-845B-31C8999595A3}" type="presOf" srcId="{479DD615-5104-48E8-A498-CB3CC1189EF5}" destId="{A26D3B9A-5448-43F1-BA3A-6B9BA96A43C3}" srcOrd="0" destOrd="0" presId="urn:microsoft.com/office/officeart/2005/8/layout/hierarchy2"/>
    <dgm:cxn modelId="{EB58804F-0868-4CF5-8445-F64F349A3240}" srcId="{4652CDEE-456F-447C-A84B-60423D629B46}" destId="{ED8F27CA-73EC-4891-9D81-976FAB69A6F4}" srcOrd="1" destOrd="0" parTransId="{0042D837-C36F-4C55-8B18-C5863C18418C}" sibTransId="{A97527DD-D3FA-4D25-B8A6-5C8AD96DAEAC}"/>
    <dgm:cxn modelId="{72F99AC5-BEBF-49E3-BCA5-0614F7E6AA96}" type="presOf" srcId="{ED8F27CA-73EC-4891-9D81-976FAB69A6F4}" destId="{1816E0CF-BF5D-4F79-B297-8F0FF846FD2A}" srcOrd="0" destOrd="0" presId="urn:microsoft.com/office/officeart/2005/8/layout/hierarchy2"/>
    <dgm:cxn modelId="{8047B72F-D327-4279-99DC-2D959D20D051}" srcId="{18FF0A80-9652-4167-8A1E-768B3E3B8E45}" destId="{479DD615-5104-48E8-A498-CB3CC1189EF5}" srcOrd="0" destOrd="0" parTransId="{3467FA77-C18A-4C0B-98AD-F624C4C38C68}" sibTransId="{AF50E672-036C-4BB6-9A7F-CBBFED5A7A91}"/>
    <dgm:cxn modelId="{316A1296-A108-4928-878A-160A58C9F510}" srcId="{4652CDEE-456F-447C-A84B-60423D629B46}" destId="{18FF0A80-9652-4167-8A1E-768B3E3B8E45}" srcOrd="0" destOrd="0" parTransId="{5F35A067-24E5-4EAB-A424-EA1EB59108E8}" sibTransId="{E30CFA2D-610F-47D1-BA6E-9D021EE24EF1}"/>
    <dgm:cxn modelId="{9F18111A-F3A4-4A14-8D95-A195A9BEA8B6}" type="presOf" srcId="{18FF0A80-9652-4167-8A1E-768B3E3B8E45}" destId="{459C9304-BB6F-44E8-8527-3AC1D334D321}" srcOrd="0" destOrd="0" presId="urn:microsoft.com/office/officeart/2005/8/layout/hierarchy2"/>
    <dgm:cxn modelId="{4F82B08D-4B41-4452-BB71-6C6B2F263229}" type="presOf" srcId="{3467FA77-C18A-4C0B-98AD-F624C4C38C68}" destId="{F4568453-2AFA-4396-8AD0-0C751FDC6A99}" srcOrd="0" destOrd="0" presId="urn:microsoft.com/office/officeart/2005/8/layout/hierarchy2"/>
    <dgm:cxn modelId="{5B956057-AEE3-42B2-A52E-D005D9253631}" type="presOf" srcId="{3467FA77-C18A-4C0B-98AD-F624C4C38C68}" destId="{B565F42E-D4E3-4A65-A682-E007FD2CE7DF}" srcOrd="1" destOrd="0" presId="urn:microsoft.com/office/officeart/2005/8/layout/hierarchy2"/>
    <dgm:cxn modelId="{7490EC73-67E5-4939-80C7-6ED353D3C0BB}" srcId="{18FF0A80-9652-4167-8A1E-768B3E3B8E45}" destId="{51816947-DFA6-4C42-9DBB-67F5901155D2}" srcOrd="1" destOrd="0" parTransId="{58E1B712-AFED-4770-8B9D-C0B52DB0AA17}" sibTransId="{8BD20089-BB6C-48E2-8710-E2E094363B34}"/>
    <dgm:cxn modelId="{F1155CF6-08EA-481A-A278-E7CD9D55DACE}" type="presOf" srcId="{59A3A694-2A2C-4A5C-BF76-1A3522AB8096}" destId="{F08BD337-37AC-4077-B921-8595E5B173A0}" srcOrd="1" destOrd="0" presId="urn:microsoft.com/office/officeart/2005/8/layout/hierarchy2"/>
    <dgm:cxn modelId="{8349D7B7-5779-4213-BABE-AE3BA76139F7}" type="presOf" srcId="{7EDE6380-CFA4-40C9-BE50-D8BC4B780DAB}" destId="{7AC397BB-88B1-4070-A143-F1207D3AF483}" srcOrd="0" destOrd="0" presId="urn:microsoft.com/office/officeart/2005/8/layout/hierarchy2"/>
    <dgm:cxn modelId="{53717DC2-5135-4B37-BE0C-80DAD74B0727}" type="presOf" srcId="{58E1B712-AFED-4770-8B9D-C0B52DB0AA17}" destId="{41A2E325-BC62-4865-BB94-7E814FED88D9}" srcOrd="0" destOrd="0" presId="urn:microsoft.com/office/officeart/2005/8/layout/hierarchy2"/>
    <dgm:cxn modelId="{3776B267-834A-454F-805E-8E710BDBE24F}" srcId="{18FF0A80-9652-4167-8A1E-768B3E3B8E45}" destId="{7EDE6380-CFA4-40C9-BE50-D8BC4B780DAB}" srcOrd="2" destOrd="0" parTransId="{59A3A694-2A2C-4A5C-BF76-1A3522AB8096}" sibTransId="{CA76C5AC-E598-42A4-A63C-AE1C724CCC42}"/>
    <dgm:cxn modelId="{4C5FF9A2-F8AB-4D58-B329-3AA9EBDB7D8A}" type="presOf" srcId="{58E1B712-AFED-4770-8B9D-C0B52DB0AA17}" destId="{3D0813CC-A109-4C7B-B062-9150F24EFAB1}" srcOrd="1" destOrd="0" presId="urn:microsoft.com/office/officeart/2005/8/layout/hierarchy2"/>
    <dgm:cxn modelId="{258023C3-FF3C-43EB-B527-01625AD68360}" type="presOf" srcId="{51816947-DFA6-4C42-9DBB-67F5901155D2}" destId="{30FB9764-4958-4806-B7E1-8F10D824A147}" srcOrd="0" destOrd="0" presId="urn:microsoft.com/office/officeart/2005/8/layout/hierarchy2"/>
    <dgm:cxn modelId="{221DB3E7-77EA-42A8-AF5E-C7AE96A8464A}" type="presParOf" srcId="{06673B90-2892-49BB-993E-2065BA965E59}" destId="{F1747238-E675-4B90-B228-D09EF6C40783}" srcOrd="0" destOrd="0" presId="urn:microsoft.com/office/officeart/2005/8/layout/hierarchy2"/>
    <dgm:cxn modelId="{98ADB931-CA3A-4735-99B1-2B0CEFAF3D97}" type="presParOf" srcId="{F1747238-E675-4B90-B228-D09EF6C40783}" destId="{459C9304-BB6F-44E8-8527-3AC1D334D321}" srcOrd="0" destOrd="0" presId="urn:microsoft.com/office/officeart/2005/8/layout/hierarchy2"/>
    <dgm:cxn modelId="{2F96A978-978E-4890-8E19-E395999E62C6}" type="presParOf" srcId="{F1747238-E675-4B90-B228-D09EF6C40783}" destId="{34A215DB-FC78-43FF-96AA-49EE0E310AA3}" srcOrd="1" destOrd="0" presId="urn:microsoft.com/office/officeart/2005/8/layout/hierarchy2"/>
    <dgm:cxn modelId="{A9B2CF5F-6AED-4B87-B406-6C165CBA22BE}" type="presParOf" srcId="{34A215DB-FC78-43FF-96AA-49EE0E310AA3}" destId="{F4568453-2AFA-4396-8AD0-0C751FDC6A99}" srcOrd="0" destOrd="0" presId="urn:microsoft.com/office/officeart/2005/8/layout/hierarchy2"/>
    <dgm:cxn modelId="{22D9C9D8-ABA7-4421-AB22-63B291C130E2}" type="presParOf" srcId="{F4568453-2AFA-4396-8AD0-0C751FDC6A99}" destId="{B565F42E-D4E3-4A65-A682-E007FD2CE7DF}" srcOrd="0" destOrd="0" presId="urn:microsoft.com/office/officeart/2005/8/layout/hierarchy2"/>
    <dgm:cxn modelId="{1AB506EB-5AB8-4912-988B-89B004E6AFCC}" type="presParOf" srcId="{34A215DB-FC78-43FF-96AA-49EE0E310AA3}" destId="{09557746-16FB-43A4-9CA7-2037A862673A}" srcOrd="1" destOrd="0" presId="urn:microsoft.com/office/officeart/2005/8/layout/hierarchy2"/>
    <dgm:cxn modelId="{E2C8E7BC-61E6-46B4-BE0B-9075B49DC396}" type="presParOf" srcId="{09557746-16FB-43A4-9CA7-2037A862673A}" destId="{A26D3B9A-5448-43F1-BA3A-6B9BA96A43C3}" srcOrd="0" destOrd="0" presId="urn:microsoft.com/office/officeart/2005/8/layout/hierarchy2"/>
    <dgm:cxn modelId="{14F46D77-FC8C-43F1-8E9E-DB6EE9975EBF}" type="presParOf" srcId="{09557746-16FB-43A4-9CA7-2037A862673A}" destId="{78D58D41-0156-48CD-9C75-F71F0CD386F0}" srcOrd="1" destOrd="0" presId="urn:microsoft.com/office/officeart/2005/8/layout/hierarchy2"/>
    <dgm:cxn modelId="{25E3D5A8-2C5F-42AB-8046-3231CF5CFAD1}" type="presParOf" srcId="{34A215DB-FC78-43FF-96AA-49EE0E310AA3}" destId="{41A2E325-BC62-4865-BB94-7E814FED88D9}" srcOrd="2" destOrd="0" presId="urn:microsoft.com/office/officeart/2005/8/layout/hierarchy2"/>
    <dgm:cxn modelId="{CEA6EADA-5C4A-4291-9BAE-4DC5CFD3BA9B}" type="presParOf" srcId="{41A2E325-BC62-4865-BB94-7E814FED88D9}" destId="{3D0813CC-A109-4C7B-B062-9150F24EFAB1}" srcOrd="0" destOrd="0" presId="urn:microsoft.com/office/officeart/2005/8/layout/hierarchy2"/>
    <dgm:cxn modelId="{76EE8BC3-B6F9-4855-8953-60D928F4009F}" type="presParOf" srcId="{34A215DB-FC78-43FF-96AA-49EE0E310AA3}" destId="{EE7EFEB6-A6ED-42A7-890E-1512C4965AD0}" srcOrd="3" destOrd="0" presId="urn:microsoft.com/office/officeart/2005/8/layout/hierarchy2"/>
    <dgm:cxn modelId="{AD0180F3-15A2-44C1-8F46-5181B187A0A8}" type="presParOf" srcId="{EE7EFEB6-A6ED-42A7-890E-1512C4965AD0}" destId="{30FB9764-4958-4806-B7E1-8F10D824A147}" srcOrd="0" destOrd="0" presId="urn:microsoft.com/office/officeart/2005/8/layout/hierarchy2"/>
    <dgm:cxn modelId="{7611C8A6-1DF5-4535-8189-243EE9D6828F}" type="presParOf" srcId="{EE7EFEB6-A6ED-42A7-890E-1512C4965AD0}" destId="{53002DDD-DEE8-4CE0-97F7-F7EECDDFE89C}" srcOrd="1" destOrd="0" presId="urn:microsoft.com/office/officeart/2005/8/layout/hierarchy2"/>
    <dgm:cxn modelId="{32B9AE79-D434-4C2C-B4FE-9397FA27E44B}" type="presParOf" srcId="{34A215DB-FC78-43FF-96AA-49EE0E310AA3}" destId="{CEA81896-D6B1-4F23-91ED-68F130B68DC0}" srcOrd="4" destOrd="0" presId="urn:microsoft.com/office/officeart/2005/8/layout/hierarchy2"/>
    <dgm:cxn modelId="{9F4252A5-3748-4A5E-BE6F-DE738D99387E}" type="presParOf" srcId="{CEA81896-D6B1-4F23-91ED-68F130B68DC0}" destId="{F08BD337-37AC-4077-B921-8595E5B173A0}" srcOrd="0" destOrd="0" presId="urn:microsoft.com/office/officeart/2005/8/layout/hierarchy2"/>
    <dgm:cxn modelId="{01310D96-232D-4DDF-B020-33210EB1F42A}" type="presParOf" srcId="{34A215DB-FC78-43FF-96AA-49EE0E310AA3}" destId="{D895787A-A712-4DF9-911B-5ED22F002B59}" srcOrd="5" destOrd="0" presId="urn:microsoft.com/office/officeart/2005/8/layout/hierarchy2"/>
    <dgm:cxn modelId="{5E6F74BC-771E-42BE-992A-8169EB051D4F}" type="presParOf" srcId="{D895787A-A712-4DF9-911B-5ED22F002B59}" destId="{7AC397BB-88B1-4070-A143-F1207D3AF483}" srcOrd="0" destOrd="0" presId="urn:microsoft.com/office/officeart/2005/8/layout/hierarchy2"/>
    <dgm:cxn modelId="{554CC764-3E24-4A4E-97A6-E2057A0ADBFA}" type="presParOf" srcId="{D895787A-A712-4DF9-911B-5ED22F002B59}" destId="{7319A4DF-6A5E-43A0-8099-E3CB0DF7E49A}" srcOrd="1" destOrd="0" presId="urn:microsoft.com/office/officeart/2005/8/layout/hierarchy2"/>
    <dgm:cxn modelId="{31981DE1-5E0F-4DDD-A291-3D01052F792B}" type="presParOf" srcId="{06673B90-2892-49BB-993E-2065BA965E59}" destId="{530F0ADC-7B15-445E-AAFF-3B00C495256C}" srcOrd="1" destOrd="0" presId="urn:microsoft.com/office/officeart/2005/8/layout/hierarchy2"/>
    <dgm:cxn modelId="{D2185CA8-327D-43FA-AACC-B73FE36CAD5E}" type="presParOf" srcId="{530F0ADC-7B15-445E-AAFF-3B00C495256C}" destId="{1816E0CF-BF5D-4F79-B297-8F0FF846FD2A}" srcOrd="0" destOrd="0" presId="urn:microsoft.com/office/officeart/2005/8/layout/hierarchy2"/>
    <dgm:cxn modelId="{25056FE8-6045-4CBD-A172-C8F9A6D17CB2}" type="presParOf" srcId="{530F0ADC-7B15-445E-AAFF-3B00C495256C}" destId="{871E2370-A08F-4587-AC3E-804B9DF65FD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21818F-CAA2-469F-BF7D-CA087A770A40}">
      <dsp:nvSpPr>
        <dsp:cNvPr id="0" name=""/>
        <dsp:cNvSpPr/>
      </dsp:nvSpPr>
      <dsp:spPr>
        <a:xfrm rot="16200000">
          <a:off x="1070352" y="249887"/>
          <a:ext cx="1904054" cy="22683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152400" rIns="137160" bIns="15240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/>
            <a:t>non è solo un diritto di tutti </a:t>
          </a:r>
          <a:endParaRPr lang="it-IT" sz="2400" kern="1200" dirty="0"/>
        </a:p>
      </dsp:txBody>
      <dsp:txXfrm rot="5400000">
        <a:off x="981150" y="525020"/>
        <a:ext cx="2175425" cy="1718124"/>
      </dsp:txXfrm>
    </dsp:sp>
    <dsp:sp modelId="{CBA3174C-957E-4DE0-8004-DB09D7904659}">
      <dsp:nvSpPr>
        <dsp:cNvPr id="0" name=""/>
        <dsp:cNvSpPr/>
      </dsp:nvSpPr>
      <dsp:spPr>
        <a:xfrm rot="5400000">
          <a:off x="3691257" y="100868"/>
          <a:ext cx="1904054" cy="256642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tint val="50000"/>
            <a:hueOff val="-10774845"/>
            <a:satOff val="46375"/>
            <a:lumOff val="125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52400" rIns="91440" bIns="15240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/>
            <a:t>anche una responsabilità di ognuno. </a:t>
          </a:r>
          <a:endParaRPr lang="it-IT" sz="2400" kern="1200" dirty="0"/>
        </a:p>
      </dsp:txBody>
      <dsp:txXfrm rot="-5400000">
        <a:off x="3360070" y="525021"/>
        <a:ext cx="2473464" cy="1718124"/>
      </dsp:txXfrm>
    </dsp:sp>
    <dsp:sp modelId="{CA4AEE54-81FD-4269-8844-A79F30F5F0D6}">
      <dsp:nvSpPr>
        <dsp:cNvPr id="0" name=""/>
        <dsp:cNvSpPr/>
      </dsp:nvSpPr>
      <dsp:spPr>
        <a:xfrm>
          <a:off x="2843462" y="-144010"/>
          <a:ext cx="1195963" cy="119590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1B3E99-70FD-4715-B1C6-9E492DF49A85}">
      <dsp:nvSpPr>
        <dsp:cNvPr id="0" name=""/>
        <dsp:cNvSpPr/>
      </dsp:nvSpPr>
      <dsp:spPr>
        <a:xfrm rot="10800000">
          <a:off x="2669593" y="1715966"/>
          <a:ext cx="1195963" cy="119590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B64F3-7E64-474B-A785-4967D893CCBD}">
      <dsp:nvSpPr>
        <dsp:cNvPr id="0" name=""/>
        <dsp:cNvSpPr/>
      </dsp:nvSpPr>
      <dsp:spPr>
        <a:xfrm>
          <a:off x="3837343" y="2446996"/>
          <a:ext cx="2712346" cy="433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712"/>
              </a:lnTo>
              <a:lnTo>
                <a:pt x="2712346" y="288712"/>
              </a:lnTo>
              <a:lnTo>
                <a:pt x="2712346" y="4339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9B2EA1-0726-48AC-8333-2BCED0FD9495}">
      <dsp:nvSpPr>
        <dsp:cNvPr id="0" name=""/>
        <dsp:cNvSpPr/>
      </dsp:nvSpPr>
      <dsp:spPr>
        <a:xfrm>
          <a:off x="3731894" y="2446996"/>
          <a:ext cx="105449" cy="455929"/>
        </a:xfrm>
        <a:custGeom>
          <a:avLst/>
          <a:gdLst/>
          <a:ahLst/>
          <a:cxnLst/>
          <a:rect l="0" t="0" r="0" b="0"/>
          <a:pathLst>
            <a:path>
              <a:moveTo>
                <a:pt x="105449" y="0"/>
              </a:moveTo>
              <a:lnTo>
                <a:pt x="105449" y="310702"/>
              </a:lnTo>
              <a:lnTo>
                <a:pt x="0" y="310702"/>
              </a:lnTo>
              <a:lnTo>
                <a:pt x="0" y="45592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672C4-803B-4F2A-BB43-25757D26BB9D}">
      <dsp:nvSpPr>
        <dsp:cNvPr id="0" name=""/>
        <dsp:cNvSpPr/>
      </dsp:nvSpPr>
      <dsp:spPr>
        <a:xfrm>
          <a:off x="845362" y="2446996"/>
          <a:ext cx="2991980" cy="456059"/>
        </a:xfrm>
        <a:custGeom>
          <a:avLst/>
          <a:gdLst/>
          <a:ahLst/>
          <a:cxnLst/>
          <a:rect l="0" t="0" r="0" b="0"/>
          <a:pathLst>
            <a:path>
              <a:moveTo>
                <a:pt x="2991980" y="0"/>
              </a:moveTo>
              <a:lnTo>
                <a:pt x="2991980" y="310832"/>
              </a:lnTo>
              <a:lnTo>
                <a:pt x="0" y="310832"/>
              </a:lnTo>
              <a:lnTo>
                <a:pt x="0" y="4560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8D55C-7A91-45D1-A4CF-AFF8A6486CFA}">
      <dsp:nvSpPr>
        <dsp:cNvPr id="0" name=""/>
        <dsp:cNvSpPr/>
      </dsp:nvSpPr>
      <dsp:spPr>
        <a:xfrm>
          <a:off x="3791623" y="995598"/>
          <a:ext cx="91440" cy="4559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9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C9A1E4-6ECD-4D7F-9DB5-086943BA9CBE}">
      <dsp:nvSpPr>
        <dsp:cNvPr id="0" name=""/>
        <dsp:cNvSpPr/>
      </dsp:nvSpPr>
      <dsp:spPr>
        <a:xfrm>
          <a:off x="3053510" y="129"/>
          <a:ext cx="1567666" cy="995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FBB6CC-F8CF-4E1F-B83E-C86ABB336C9F}">
      <dsp:nvSpPr>
        <dsp:cNvPr id="0" name=""/>
        <dsp:cNvSpPr/>
      </dsp:nvSpPr>
      <dsp:spPr>
        <a:xfrm>
          <a:off x="3227695" y="165605"/>
          <a:ext cx="1567666" cy="995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dirty="0" smtClean="0">
              <a:solidFill>
                <a:schemeClr val="tx1"/>
              </a:solidFill>
              <a:latin typeface="Verdana" pitchFamily="18"/>
            </a:rPr>
            <a:t>PDP è uno strumento di presa in carico dell’alunno con BES</a:t>
          </a:r>
          <a:endParaRPr lang="it-IT" sz="1200" b="1" kern="1200" dirty="0"/>
        </a:p>
      </dsp:txBody>
      <dsp:txXfrm>
        <a:off x="3256851" y="194761"/>
        <a:ext cx="1509354" cy="937156"/>
      </dsp:txXfrm>
    </dsp:sp>
    <dsp:sp modelId="{AA565A7F-B98E-43CB-98B9-8CE718CD6BA9}">
      <dsp:nvSpPr>
        <dsp:cNvPr id="0" name=""/>
        <dsp:cNvSpPr/>
      </dsp:nvSpPr>
      <dsp:spPr>
        <a:xfrm>
          <a:off x="3053510" y="1451527"/>
          <a:ext cx="1567666" cy="995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5EE04-4511-437E-A77B-60EB5F0719DA}">
      <dsp:nvSpPr>
        <dsp:cNvPr id="0" name=""/>
        <dsp:cNvSpPr/>
      </dsp:nvSpPr>
      <dsp:spPr>
        <a:xfrm>
          <a:off x="3227695" y="1617003"/>
          <a:ext cx="1567666" cy="995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Va steso dal </a:t>
          </a:r>
          <a:r>
            <a:rPr lang="it-IT" sz="1600" b="1" kern="1200" dirty="0" err="1" smtClean="0"/>
            <a:t>CdC</a:t>
          </a:r>
          <a:endParaRPr lang="it-IT" sz="1600" b="1" kern="1200" dirty="0"/>
        </a:p>
      </dsp:txBody>
      <dsp:txXfrm>
        <a:off x="3256851" y="1646159"/>
        <a:ext cx="1509354" cy="937156"/>
      </dsp:txXfrm>
    </dsp:sp>
    <dsp:sp modelId="{BC3CD3AA-3F32-41AD-8E01-6965269EB49D}">
      <dsp:nvSpPr>
        <dsp:cNvPr id="0" name=""/>
        <dsp:cNvSpPr/>
      </dsp:nvSpPr>
      <dsp:spPr>
        <a:xfrm>
          <a:off x="-174185" y="2903055"/>
          <a:ext cx="2039095" cy="995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2454B-12B0-4F5A-8630-CA883A1343C4}">
      <dsp:nvSpPr>
        <dsp:cNvPr id="0" name=""/>
        <dsp:cNvSpPr/>
      </dsp:nvSpPr>
      <dsp:spPr>
        <a:xfrm>
          <a:off x="0" y="3068531"/>
          <a:ext cx="2039095" cy="995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collegialmente</a:t>
          </a:r>
          <a:endParaRPr lang="it-IT" sz="1800" b="1" kern="1200" dirty="0"/>
        </a:p>
      </dsp:txBody>
      <dsp:txXfrm>
        <a:off x="29156" y="3097687"/>
        <a:ext cx="1980783" cy="937156"/>
      </dsp:txXfrm>
    </dsp:sp>
    <dsp:sp modelId="{878A1795-31CC-47AA-ACEA-9DE499B2941A}">
      <dsp:nvSpPr>
        <dsp:cNvPr id="0" name=""/>
        <dsp:cNvSpPr/>
      </dsp:nvSpPr>
      <dsp:spPr>
        <a:xfrm>
          <a:off x="2562085" y="2902925"/>
          <a:ext cx="2339616" cy="995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B001E4-DC04-49AF-806A-6CDB5B7F61A5}">
      <dsp:nvSpPr>
        <dsp:cNvPr id="0" name=""/>
        <dsp:cNvSpPr/>
      </dsp:nvSpPr>
      <dsp:spPr>
        <a:xfrm>
          <a:off x="2736271" y="3068401"/>
          <a:ext cx="2339616" cy="995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corresponsabilmente</a:t>
          </a:r>
          <a:endParaRPr lang="it-IT" sz="1800" b="1" kern="1200" dirty="0"/>
        </a:p>
      </dsp:txBody>
      <dsp:txXfrm>
        <a:off x="2765427" y="3097557"/>
        <a:ext cx="2281304" cy="937156"/>
      </dsp:txXfrm>
    </dsp:sp>
    <dsp:sp modelId="{C45D3CB2-C825-42FB-89C4-E5AC359E5EBE}">
      <dsp:nvSpPr>
        <dsp:cNvPr id="0" name=""/>
        <dsp:cNvSpPr/>
      </dsp:nvSpPr>
      <dsp:spPr>
        <a:xfrm>
          <a:off x="5424693" y="2880935"/>
          <a:ext cx="2249993" cy="995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42CCAF-F811-48FA-9D08-42DAFBB56FF8}">
      <dsp:nvSpPr>
        <dsp:cNvPr id="0" name=""/>
        <dsp:cNvSpPr/>
      </dsp:nvSpPr>
      <dsp:spPr>
        <a:xfrm>
          <a:off x="5598878" y="3046411"/>
          <a:ext cx="2249993" cy="995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>
              <a:solidFill>
                <a:schemeClr val="tx1"/>
              </a:solidFill>
              <a:latin typeface="Verdana" pitchFamily="18"/>
            </a:rPr>
            <a:t>partecipativamente</a:t>
          </a:r>
          <a:endParaRPr lang="it-IT" sz="1400" kern="1200" dirty="0"/>
        </a:p>
      </dsp:txBody>
      <dsp:txXfrm>
        <a:off x="5628034" y="3075567"/>
        <a:ext cx="2191681" cy="9371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7A7732-E8BD-4BCD-9349-88FE6F44BB0B}">
      <dsp:nvSpPr>
        <dsp:cNvPr id="0" name=""/>
        <dsp:cNvSpPr/>
      </dsp:nvSpPr>
      <dsp:spPr>
        <a:xfrm rot="10800000">
          <a:off x="1612073" y="990"/>
          <a:ext cx="5363155" cy="10448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73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Verdana" pitchFamily="18"/>
            </a:rPr>
            <a:t>DEFINIRE (inizio anno + incontro/i)</a:t>
          </a:r>
          <a:endParaRPr lang="it-IT" sz="2800" kern="1200" dirty="0"/>
        </a:p>
      </dsp:txBody>
      <dsp:txXfrm rot="10800000">
        <a:off x="1873276" y="990"/>
        <a:ext cx="5101952" cy="1044813"/>
      </dsp:txXfrm>
    </dsp:sp>
    <dsp:sp modelId="{038CC4E0-54D4-476A-8131-F9C0B88A5F5B}">
      <dsp:nvSpPr>
        <dsp:cNvPr id="0" name=""/>
        <dsp:cNvSpPr/>
      </dsp:nvSpPr>
      <dsp:spPr>
        <a:xfrm>
          <a:off x="1089666" y="990"/>
          <a:ext cx="1044813" cy="104481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B8F12F-C052-434E-AC2D-9B187C5390B0}">
      <dsp:nvSpPr>
        <dsp:cNvPr id="0" name=""/>
        <dsp:cNvSpPr/>
      </dsp:nvSpPr>
      <dsp:spPr>
        <a:xfrm rot="10800000">
          <a:off x="1612073" y="1357689"/>
          <a:ext cx="5363155" cy="10448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73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smtClean="0">
              <a:latin typeface="Verdana" pitchFamily="18"/>
            </a:rPr>
            <a:t>MONITORARE (CdC)</a:t>
          </a:r>
          <a:endParaRPr lang="it-IT" sz="2800" kern="1200" dirty="0" smtClean="0">
            <a:latin typeface="Verdana" pitchFamily="18"/>
          </a:endParaRPr>
        </a:p>
      </dsp:txBody>
      <dsp:txXfrm rot="10800000">
        <a:off x="1873276" y="1357689"/>
        <a:ext cx="5101952" cy="1044813"/>
      </dsp:txXfrm>
    </dsp:sp>
    <dsp:sp modelId="{AB33C58D-0BB6-459C-B12C-3B7FD531B7DE}">
      <dsp:nvSpPr>
        <dsp:cNvPr id="0" name=""/>
        <dsp:cNvSpPr/>
      </dsp:nvSpPr>
      <dsp:spPr>
        <a:xfrm>
          <a:off x="1089666" y="1357689"/>
          <a:ext cx="1044813" cy="104481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DE39A-8841-4313-AFD8-CF11964786A5}">
      <dsp:nvSpPr>
        <dsp:cNvPr id="0" name=""/>
        <dsp:cNvSpPr/>
      </dsp:nvSpPr>
      <dsp:spPr>
        <a:xfrm rot="10800000">
          <a:off x="1612073" y="2714387"/>
          <a:ext cx="5363155" cy="10448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73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Verdana" pitchFamily="18"/>
            </a:rPr>
            <a:t>DOCUMENTARE (verifiche e verbali)</a:t>
          </a:r>
          <a:endParaRPr lang="it-IT" sz="2800" kern="1200" dirty="0"/>
        </a:p>
      </dsp:txBody>
      <dsp:txXfrm rot="10800000">
        <a:off x="1873276" y="2714387"/>
        <a:ext cx="5101952" cy="1044813"/>
      </dsp:txXfrm>
    </dsp:sp>
    <dsp:sp modelId="{43845A5B-A9CD-48B2-B3F7-444C2292F4AA}">
      <dsp:nvSpPr>
        <dsp:cNvPr id="0" name=""/>
        <dsp:cNvSpPr/>
      </dsp:nvSpPr>
      <dsp:spPr>
        <a:xfrm>
          <a:off x="1089666" y="2714387"/>
          <a:ext cx="1044813" cy="104481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CD44D5-2143-4729-ABE4-B4196991FFD3}">
      <dsp:nvSpPr>
        <dsp:cNvPr id="0" name=""/>
        <dsp:cNvSpPr/>
      </dsp:nvSpPr>
      <dsp:spPr>
        <a:xfrm>
          <a:off x="3168453" y="1064218"/>
          <a:ext cx="1330872" cy="486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829"/>
              </a:lnTo>
              <a:lnTo>
                <a:pt x="1330872" y="331829"/>
              </a:lnTo>
              <a:lnTo>
                <a:pt x="1330872" y="4869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4FC3BA-F1BC-4DDA-B95C-055A5B095F4D}">
      <dsp:nvSpPr>
        <dsp:cNvPr id="0" name=""/>
        <dsp:cNvSpPr/>
      </dsp:nvSpPr>
      <dsp:spPr>
        <a:xfrm>
          <a:off x="1846672" y="2602282"/>
          <a:ext cx="298621" cy="4989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853"/>
              </a:lnTo>
              <a:lnTo>
                <a:pt x="298621" y="343853"/>
              </a:lnTo>
              <a:lnTo>
                <a:pt x="298621" y="4989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F1B3F-478C-478B-9C09-AEA7584AD827}">
      <dsp:nvSpPr>
        <dsp:cNvPr id="0" name=""/>
        <dsp:cNvSpPr/>
      </dsp:nvSpPr>
      <dsp:spPr>
        <a:xfrm>
          <a:off x="1846672" y="1064218"/>
          <a:ext cx="1321781" cy="474906"/>
        </a:xfrm>
        <a:custGeom>
          <a:avLst/>
          <a:gdLst/>
          <a:ahLst/>
          <a:cxnLst/>
          <a:rect l="0" t="0" r="0" b="0"/>
          <a:pathLst>
            <a:path>
              <a:moveTo>
                <a:pt x="1321781" y="0"/>
              </a:moveTo>
              <a:lnTo>
                <a:pt x="1321781" y="319805"/>
              </a:lnTo>
              <a:lnTo>
                <a:pt x="0" y="319805"/>
              </a:lnTo>
              <a:lnTo>
                <a:pt x="0" y="4749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E3061-317D-41A2-9AC6-F969FA77DBD8}">
      <dsp:nvSpPr>
        <dsp:cNvPr id="0" name=""/>
        <dsp:cNvSpPr/>
      </dsp:nvSpPr>
      <dsp:spPr>
        <a:xfrm>
          <a:off x="2331322" y="1062"/>
          <a:ext cx="1674261" cy="1063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5350FC-41DE-4BA7-A314-0AC795E1B6BB}">
      <dsp:nvSpPr>
        <dsp:cNvPr id="0" name=""/>
        <dsp:cNvSpPr/>
      </dsp:nvSpPr>
      <dsp:spPr>
        <a:xfrm>
          <a:off x="2517351" y="177790"/>
          <a:ext cx="1674261" cy="1063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Consiglio di Classe</a:t>
          </a:r>
          <a:endParaRPr lang="it-IT" sz="1800" kern="1200" dirty="0"/>
        </a:p>
      </dsp:txBody>
      <dsp:txXfrm>
        <a:off x="2548490" y="208929"/>
        <a:ext cx="1611983" cy="1000878"/>
      </dsp:txXfrm>
    </dsp:sp>
    <dsp:sp modelId="{955A054C-DA2B-498D-8694-EC03BF49B2D7}">
      <dsp:nvSpPr>
        <dsp:cNvPr id="0" name=""/>
        <dsp:cNvSpPr/>
      </dsp:nvSpPr>
      <dsp:spPr>
        <a:xfrm>
          <a:off x="701828" y="1539125"/>
          <a:ext cx="2289687" cy="1063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C56B8F-24D3-4799-BDFA-5A2664F97A2E}">
      <dsp:nvSpPr>
        <dsp:cNvPr id="0" name=""/>
        <dsp:cNvSpPr/>
      </dsp:nvSpPr>
      <dsp:spPr>
        <a:xfrm>
          <a:off x="887857" y="1715853"/>
          <a:ext cx="2289687" cy="1063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>
              <a:latin typeface="Verdana" pitchFamily="18"/>
            </a:rPr>
            <a:t>Il </a:t>
          </a:r>
          <a:r>
            <a:rPr lang="it-IT" sz="1400" kern="1200" dirty="0" err="1" smtClean="0">
              <a:latin typeface="Verdana" pitchFamily="18"/>
            </a:rPr>
            <a:t>Cdc</a:t>
          </a:r>
          <a:r>
            <a:rPr lang="it-IT" sz="1400" kern="1200" dirty="0" smtClean="0">
              <a:latin typeface="Verdana" pitchFamily="18"/>
            </a:rPr>
            <a:t> non ritiene necessario/opportuno attivare un PDP ma</a:t>
          </a:r>
          <a:endParaRPr lang="it-IT" sz="1400" kern="1200" dirty="0"/>
        </a:p>
      </dsp:txBody>
      <dsp:txXfrm>
        <a:off x="918996" y="1746992"/>
        <a:ext cx="2227409" cy="1000878"/>
      </dsp:txXfrm>
    </dsp:sp>
    <dsp:sp modelId="{06CD174B-6EF9-4220-A818-44D21A0CE186}">
      <dsp:nvSpPr>
        <dsp:cNvPr id="0" name=""/>
        <dsp:cNvSpPr/>
      </dsp:nvSpPr>
      <dsp:spPr>
        <a:xfrm>
          <a:off x="945894" y="3101237"/>
          <a:ext cx="2398798" cy="1063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B1582-D6D4-46CD-B355-36ED0F198645}">
      <dsp:nvSpPr>
        <dsp:cNvPr id="0" name=""/>
        <dsp:cNvSpPr/>
      </dsp:nvSpPr>
      <dsp:spPr>
        <a:xfrm>
          <a:off x="1131923" y="3277965"/>
          <a:ext cx="2398798" cy="1063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dirty="0" smtClean="0">
              <a:latin typeface="Verdana" pitchFamily="18"/>
            </a:rPr>
            <a:t>BISOGNA MOTIVARE nel VERBALE la decisione assunta su basi pedagogiche e didattiche</a:t>
          </a:r>
          <a:endParaRPr lang="it-IT" sz="1200" kern="1200" dirty="0"/>
        </a:p>
      </dsp:txBody>
      <dsp:txXfrm>
        <a:off x="1163062" y="3309104"/>
        <a:ext cx="2336520" cy="1000878"/>
      </dsp:txXfrm>
    </dsp:sp>
    <dsp:sp modelId="{64E305F5-8A3D-4BE0-99E9-546933CE991E}">
      <dsp:nvSpPr>
        <dsp:cNvPr id="0" name=""/>
        <dsp:cNvSpPr/>
      </dsp:nvSpPr>
      <dsp:spPr>
        <a:xfrm>
          <a:off x="3662195" y="1551150"/>
          <a:ext cx="1674261" cy="1063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2C3BE8-2BEF-4429-9FB1-479313C9743E}">
      <dsp:nvSpPr>
        <dsp:cNvPr id="0" name=""/>
        <dsp:cNvSpPr/>
      </dsp:nvSpPr>
      <dsp:spPr>
        <a:xfrm>
          <a:off x="3848224" y="1727877"/>
          <a:ext cx="1674261" cy="1063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latin typeface="Verdana" pitchFamily="18"/>
            </a:rPr>
            <a:t>Il </a:t>
          </a:r>
          <a:r>
            <a:rPr lang="it-IT" sz="1600" kern="1200" dirty="0" err="1" smtClean="0">
              <a:latin typeface="Verdana" pitchFamily="18"/>
            </a:rPr>
            <a:t>Cdc</a:t>
          </a:r>
          <a:r>
            <a:rPr lang="it-IT" sz="1600" kern="1200" dirty="0" smtClean="0">
              <a:latin typeface="Verdana" pitchFamily="18"/>
            </a:rPr>
            <a:t> decide di creare un PDP</a:t>
          </a:r>
          <a:endParaRPr lang="it-IT" sz="1600" kern="1200" dirty="0"/>
        </a:p>
      </dsp:txBody>
      <dsp:txXfrm>
        <a:off x="3879363" y="1759016"/>
        <a:ext cx="1611983" cy="1000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4EEDC4-6D87-47A9-9636-E081437458AE}">
      <dsp:nvSpPr>
        <dsp:cNvPr id="0" name=""/>
        <dsp:cNvSpPr/>
      </dsp:nvSpPr>
      <dsp:spPr>
        <a:xfrm rot="16200000">
          <a:off x="803920" y="-803920"/>
          <a:ext cx="2520280" cy="4128120"/>
        </a:xfrm>
        <a:prstGeom prst="round1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/>
            <a:t>(Clark, Dyson and </a:t>
          </a:r>
          <a:r>
            <a:rPr lang="it-IT" sz="2000" b="1" kern="1200" dirty="0" err="1" smtClean="0"/>
            <a:t>Millward</a:t>
          </a:r>
          <a:r>
            <a:rPr lang="it-IT" sz="2000" b="1" kern="1200" dirty="0" smtClean="0"/>
            <a:t>, 1995) 	L’inclusione si può capire come un’ estensione dello scopo della scuola comune nell’accettazione di una </a:t>
          </a:r>
          <a:r>
            <a:rPr lang="it-IT" sz="2000" b="1" kern="1200" dirty="0" err="1" smtClean="0"/>
            <a:t>piu’</a:t>
          </a:r>
          <a:r>
            <a:rPr lang="it-IT" sz="2000" b="1" kern="1200" dirty="0" smtClean="0"/>
            <a:t> ampia </a:t>
          </a:r>
          <a:r>
            <a:rPr lang="it-IT" sz="2000" b="1" kern="1200" dirty="0" err="1" smtClean="0"/>
            <a:t>diversita’</a:t>
          </a:r>
          <a:r>
            <a:rPr lang="it-IT" sz="2000" b="1" kern="1200" dirty="0" smtClean="0"/>
            <a:t> tra gli alunni </a:t>
          </a:r>
          <a:endParaRPr lang="it-IT" sz="2000" b="1" kern="1200" dirty="0"/>
        </a:p>
      </dsp:txBody>
      <dsp:txXfrm rot="5400000">
        <a:off x="-1" y="1"/>
        <a:ext cx="4128120" cy="1890210"/>
      </dsp:txXfrm>
    </dsp:sp>
    <dsp:sp modelId="{DF6CE327-0A22-4A17-A840-8E1E6747AD8C}">
      <dsp:nvSpPr>
        <dsp:cNvPr id="0" name=""/>
        <dsp:cNvSpPr/>
      </dsp:nvSpPr>
      <dsp:spPr>
        <a:xfrm>
          <a:off x="4128120" y="0"/>
          <a:ext cx="4128120" cy="2520280"/>
        </a:xfrm>
        <a:prstGeom prst="round1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kern="1200" dirty="0" smtClean="0"/>
            <a:t>(Hall, 1996) </a:t>
          </a:r>
          <a:r>
            <a:rPr lang="it-IT" sz="2200" kern="1200" dirty="0" smtClean="0"/>
            <a:t>	</a:t>
          </a:r>
          <a:r>
            <a:rPr lang="it-IT" sz="2200" b="1" kern="1200" dirty="0" smtClean="0"/>
            <a:t>Essere parte a tutti gli effetti della scuola locale con compagni della stessa e</a:t>
          </a:r>
          <a:r>
            <a:rPr lang="it-IT" sz="2200" kern="1200" dirty="0" smtClean="0"/>
            <a:t>tà </a:t>
          </a:r>
          <a:r>
            <a:rPr lang="it-IT" sz="2200" b="1" kern="1200" dirty="0" smtClean="0"/>
            <a:t>e studiare le stesse cose </a:t>
          </a:r>
        </a:p>
      </dsp:txBody>
      <dsp:txXfrm>
        <a:off x="4128120" y="0"/>
        <a:ext cx="4128120" cy="1890210"/>
      </dsp:txXfrm>
    </dsp:sp>
    <dsp:sp modelId="{F25DE6AA-7146-4231-88A2-1D6BA8E92E61}">
      <dsp:nvSpPr>
        <dsp:cNvPr id="0" name=""/>
        <dsp:cNvSpPr/>
      </dsp:nvSpPr>
      <dsp:spPr>
        <a:xfrm rot="10800000">
          <a:off x="0" y="2520280"/>
          <a:ext cx="4128120" cy="2520280"/>
        </a:xfrm>
        <a:prstGeom prst="round1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i="1" kern="1200" dirty="0" smtClean="0"/>
            <a:t>L’educazione di alunni con disabilità nella scuola comune </a:t>
          </a:r>
          <a:r>
            <a:rPr lang="it-IT" sz="2000" b="1" kern="1200" dirty="0" smtClean="0"/>
            <a:t>(</a:t>
          </a:r>
          <a:r>
            <a:rPr lang="it-IT" sz="2000" b="1" kern="1200" dirty="0" err="1" smtClean="0"/>
            <a:t>Education</a:t>
          </a:r>
          <a:r>
            <a:rPr lang="it-IT" sz="2000" b="1" kern="1200" dirty="0" smtClean="0"/>
            <a:t> of </a:t>
          </a:r>
          <a:r>
            <a:rPr lang="it-IT" sz="2000" b="1" kern="1200" dirty="0" err="1" smtClean="0"/>
            <a:t>children</a:t>
          </a:r>
          <a:r>
            <a:rPr lang="it-IT" sz="2000" b="1" kern="1200" dirty="0" smtClean="0"/>
            <a:t> with </a:t>
          </a:r>
          <a:r>
            <a:rPr lang="it-IT" sz="2000" b="1" kern="1200" dirty="0" err="1" smtClean="0"/>
            <a:t>disabilities</a:t>
          </a:r>
          <a:r>
            <a:rPr lang="it-IT" sz="2000" b="1" kern="1200" dirty="0" smtClean="0"/>
            <a:t> in the general </a:t>
          </a:r>
          <a:r>
            <a:rPr lang="it-IT" sz="2000" b="1" kern="1200" dirty="0" err="1" smtClean="0"/>
            <a:t>school</a:t>
          </a:r>
          <a:r>
            <a:rPr lang="it-IT" sz="2000" b="1" kern="1200" dirty="0" smtClean="0"/>
            <a:t> </a:t>
          </a:r>
          <a:r>
            <a:rPr lang="it-IT" sz="2000" b="1" kern="1200" dirty="0" err="1" smtClean="0"/>
            <a:t>system</a:t>
          </a:r>
          <a:r>
            <a:rPr lang="it-IT" sz="2000" b="1" kern="1200" dirty="0" smtClean="0"/>
            <a:t> - </a:t>
          </a:r>
          <a:r>
            <a:rPr lang="it-IT" sz="2000" b="1" kern="1200" dirty="0" err="1" smtClean="0"/>
            <a:t>Department</a:t>
          </a:r>
          <a:r>
            <a:rPr lang="it-IT" sz="2000" b="1" kern="1200" dirty="0" smtClean="0"/>
            <a:t> of </a:t>
          </a:r>
          <a:r>
            <a:rPr lang="it-IT" sz="2000" b="1" kern="1200" dirty="0" err="1" smtClean="0"/>
            <a:t>Education</a:t>
          </a:r>
          <a:r>
            <a:rPr lang="it-IT" sz="2000" b="1" kern="1200" dirty="0" smtClean="0"/>
            <a:t>, 2013, Inghilterra) </a:t>
          </a:r>
          <a:endParaRPr lang="it-IT" sz="2000" b="1" kern="1200" dirty="0"/>
        </a:p>
      </dsp:txBody>
      <dsp:txXfrm rot="10800000">
        <a:off x="0" y="3150349"/>
        <a:ext cx="4128120" cy="1890210"/>
      </dsp:txXfrm>
    </dsp:sp>
    <dsp:sp modelId="{1AE1BDC7-2C57-49BC-BE9A-1A0D5350A21E}">
      <dsp:nvSpPr>
        <dsp:cNvPr id="0" name=""/>
        <dsp:cNvSpPr/>
      </dsp:nvSpPr>
      <dsp:spPr>
        <a:xfrm rot="5400000">
          <a:off x="4932040" y="1716360"/>
          <a:ext cx="2520280" cy="4128120"/>
        </a:xfrm>
        <a:prstGeom prst="round1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/>
            <a:t>(</a:t>
          </a:r>
          <a:r>
            <a:rPr lang="it-IT" sz="2000" b="1" kern="1200" dirty="0" err="1" smtClean="0"/>
            <a:t>Sebba</a:t>
          </a:r>
          <a:r>
            <a:rPr lang="it-IT" sz="2000" b="1" kern="1200" dirty="0" smtClean="0"/>
            <a:t>, 1996)L’inclusione descrive il processo per cui la scuola cerca di rispondere agli alunni come persone riconsiderando la sua organizzazione e l’offerta curricolare </a:t>
          </a:r>
          <a:r>
            <a:rPr lang="it-IT" sz="1900" kern="1200" dirty="0" smtClean="0"/>
            <a:t>	</a:t>
          </a:r>
          <a:endParaRPr lang="it-IT" sz="1900" b="1" kern="1200" dirty="0" smtClean="0"/>
        </a:p>
      </dsp:txBody>
      <dsp:txXfrm rot="-5400000">
        <a:off x="4128120" y="3150349"/>
        <a:ext cx="4128120" cy="1890210"/>
      </dsp:txXfrm>
    </dsp:sp>
    <dsp:sp modelId="{BCE82C8E-3D99-4DE6-A0F0-0DFDEDF18728}">
      <dsp:nvSpPr>
        <dsp:cNvPr id="0" name=""/>
        <dsp:cNvSpPr/>
      </dsp:nvSpPr>
      <dsp:spPr>
        <a:xfrm>
          <a:off x="2889684" y="1890209"/>
          <a:ext cx="2476872" cy="1260140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INCLUSIONE</a:t>
          </a:r>
          <a:endParaRPr lang="it-IT" sz="2200" kern="1200" dirty="0"/>
        </a:p>
      </dsp:txBody>
      <dsp:txXfrm>
        <a:off x="2951199" y="1951724"/>
        <a:ext cx="2353842" cy="11371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CE187-93DE-4B42-8D25-B6897A4EAE2A}">
      <dsp:nvSpPr>
        <dsp:cNvPr id="0" name=""/>
        <dsp:cNvSpPr/>
      </dsp:nvSpPr>
      <dsp:spPr>
        <a:xfrm>
          <a:off x="1392429" y="0"/>
          <a:ext cx="4055900" cy="2598687"/>
        </a:xfrm>
        <a:prstGeom prst="down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contribuire alla costruzione di una identità che possa aspirare a orientarsi verso una capacità di governo della propria vita</a:t>
          </a:r>
          <a:endParaRPr lang="it-IT" sz="1700" kern="1200" dirty="0"/>
        </a:p>
      </dsp:txBody>
      <dsp:txXfrm>
        <a:off x="2406404" y="0"/>
        <a:ext cx="2027950" cy="2143917"/>
      </dsp:txXfrm>
    </dsp:sp>
    <dsp:sp modelId="{4CA91C79-E881-4123-BBB2-366584523B02}">
      <dsp:nvSpPr>
        <dsp:cNvPr id="0" name=""/>
        <dsp:cNvSpPr/>
      </dsp:nvSpPr>
      <dsp:spPr>
        <a:xfrm rot="7200000">
          <a:off x="3622352" y="2601010"/>
          <a:ext cx="2598687" cy="2598687"/>
        </a:xfrm>
        <a:prstGeom prst="down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famiglia, scuola, servizi, le risorse formali e informali del territorio</a:t>
          </a:r>
          <a:endParaRPr lang="it-IT" sz="1700" kern="1200" dirty="0"/>
        </a:p>
      </dsp:txBody>
      <dsp:txXfrm rot="-5400000">
        <a:off x="4046658" y="3364375"/>
        <a:ext cx="2143917" cy="1299343"/>
      </dsp:txXfrm>
    </dsp:sp>
    <dsp:sp modelId="{F0A97132-C865-4833-ACE0-B54209398B4B}">
      <dsp:nvSpPr>
        <dsp:cNvPr id="0" name=""/>
        <dsp:cNvSpPr/>
      </dsp:nvSpPr>
      <dsp:spPr>
        <a:xfrm rot="14400000">
          <a:off x="619720" y="2601010"/>
          <a:ext cx="2598687" cy="2598687"/>
        </a:xfrm>
        <a:prstGeom prst="down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necessaria la creazione di una rete di sostegni </a:t>
          </a:r>
          <a:endParaRPr lang="it-IT" sz="1700" kern="1200" dirty="0"/>
        </a:p>
      </dsp:txBody>
      <dsp:txXfrm rot="5400000">
        <a:off x="650184" y="3364375"/>
        <a:ext cx="2143917" cy="12993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A7620F-2B5B-49BC-A3A4-1621B7E59E62}">
      <dsp:nvSpPr>
        <dsp:cNvPr id="0" name=""/>
        <dsp:cNvSpPr/>
      </dsp:nvSpPr>
      <dsp:spPr>
        <a:xfrm>
          <a:off x="1501648" y="105952"/>
          <a:ext cx="2102751" cy="730257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8E62F9-AD80-48C0-8243-90D7FFC130D6}">
      <dsp:nvSpPr>
        <dsp:cNvPr id="0" name=""/>
        <dsp:cNvSpPr/>
      </dsp:nvSpPr>
      <dsp:spPr>
        <a:xfrm>
          <a:off x="2352529" y="1894106"/>
          <a:ext cx="407509" cy="260806"/>
        </a:xfrm>
        <a:prstGeom prst="down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A2B9FFB-5A94-4126-97D2-CC756A281ED8}">
      <dsp:nvSpPr>
        <dsp:cNvPr id="0" name=""/>
        <dsp:cNvSpPr/>
      </dsp:nvSpPr>
      <dsp:spPr>
        <a:xfrm>
          <a:off x="1578259" y="2102751"/>
          <a:ext cx="1956048" cy="489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Totalità= complessità</a:t>
          </a:r>
          <a:endParaRPr lang="it-IT" sz="1500" kern="1200" dirty="0"/>
        </a:p>
      </dsp:txBody>
      <dsp:txXfrm>
        <a:off x="1578259" y="2102751"/>
        <a:ext cx="1956048" cy="489012"/>
      </dsp:txXfrm>
    </dsp:sp>
    <dsp:sp modelId="{5FA19750-A81D-4690-9C83-6C0F5461580A}">
      <dsp:nvSpPr>
        <dsp:cNvPr id="0" name=""/>
        <dsp:cNvSpPr/>
      </dsp:nvSpPr>
      <dsp:spPr>
        <a:xfrm>
          <a:off x="2266136" y="892609"/>
          <a:ext cx="733518" cy="73351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/>
            <a:t>Aspetto psicologico</a:t>
          </a:r>
          <a:endParaRPr lang="it-IT" sz="800" kern="1200" dirty="0"/>
        </a:p>
      </dsp:txBody>
      <dsp:txXfrm>
        <a:off x="2373557" y="1000030"/>
        <a:ext cx="518676" cy="518676"/>
      </dsp:txXfrm>
    </dsp:sp>
    <dsp:sp modelId="{F9A97D71-C3D4-4BB7-AD9C-EA4AD6C0A238}">
      <dsp:nvSpPr>
        <dsp:cNvPr id="0" name=""/>
        <dsp:cNvSpPr/>
      </dsp:nvSpPr>
      <dsp:spPr>
        <a:xfrm>
          <a:off x="1713280" y="324234"/>
          <a:ext cx="733518" cy="733518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/>
            <a:t>Aspetto biologico</a:t>
          </a:r>
          <a:endParaRPr lang="it-IT" sz="800" kern="1200" dirty="0"/>
        </a:p>
      </dsp:txBody>
      <dsp:txXfrm>
        <a:off x="1820701" y="431655"/>
        <a:ext cx="518676" cy="518676"/>
      </dsp:txXfrm>
    </dsp:sp>
    <dsp:sp modelId="{5D7AE12F-6FFD-4638-8864-F6FB4DFC790C}">
      <dsp:nvSpPr>
        <dsp:cNvPr id="0" name=""/>
        <dsp:cNvSpPr/>
      </dsp:nvSpPr>
      <dsp:spPr>
        <a:xfrm>
          <a:off x="2491082" y="164960"/>
          <a:ext cx="733518" cy="733518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/>
            <a:t>Aspetto sociale</a:t>
          </a:r>
          <a:endParaRPr lang="it-IT" sz="800" kern="1200" dirty="0"/>
        </a:p>
      </dsp:txBody>
      <dsp:txXfrm>
        <a:off x="2598503" y="272381"/>
        <a:ext cx="518676" cy="518676"/>
      </dsp:txXfrm>
    </dsp:sp>
    <dsp:sp modelId="{F77BCB23-4BF2-4073-A2D4-446AA0A34C27}">
      <dsp:nvSpPr>
        <dsp:cNvPr id="0" name=""/>
        <dsp:cNvSpPr/>
      </dsp:nvSpPr>
      <dsp:spPr>
        <a:xfrm>
          <a:off x="1389057" y="64844"/>
          <a:ext cx="2282056" cy="182564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DCE7FA-F665-4781-8E6D-DDBA2778F502}">
      <dsp:nvSpPr>
        <dsp:cNvPr id="0" name=""/>
        <dsp:cNvSpPr/>
      </dsp:nvSpPr>
      <dsp:spPr>
        <a:xfrm>
          <a:off x="793528" y="2088232"/>
          <a:ext cx="1140295" cy="991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0147" y="0"/>
              </a:lnTo>
              <a:lnTo>
                <a:pt x="570147" y="991910"/>
              </a:lnTo>
              <a:lnTo>
                <a:pt x="1140295" y="9919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25892" y="2546403"/>
        <a:ext cx="75567" cy="75567"/>
      </dsp:txXfrm>
    </dsp:sp>
    <dsp:sp modelId="{867E8E15-285E-40CD-A7CB-CA82CD2E9C10}">
      <dsp:nvSpPr>
        <dsp:cNvPr id="0" name=""/>
        <dsp:cNvSpPr/>
      </dsp:nvSpPr>
      <dsp:spPr>
        <a:xfrm>
          <a:off x="793528" y="2042512"/>
          <a:ext cx="1140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140295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35168" y="2059724"/>
        <a:ext cx="57014" cy="57014"/>
      </dsp:txXfrm>
    </dsp:sp>
    <dsp:sp modelId="{8AC956A1-05CF-4070-840B-74F521F7E9B9}">
      <dsp:nvSpPr>
        <dsp:cNvPr id="0" name=""/>
        <dsp:cNvSpPr/>
      </dsp:nvSpPr>
      <dsp:spPr>
        <a:xfrm>
          <a:off x="793528" y="1096321"/>
          <a:ext cx="1140295" cy="991910"/>
        </a:xfrm>
        <a:custGeom>
          <a:avLst/>
          <a:gdLst/>
          <a:ahLst/>
          <a:cxnLst/>
          <a:rect l="0" t="0" r="0" b="0"/>
          <a:pathLst>
            <a:path>
              <a:moveTo>
                <a:pt x="0" y="991910"/>
              </a:moveTo>
              <a:lnTo>
                <a:pt x="570147" y="991910"/>
              </a:lnTo>
              <a:lnTo>
                <a:pt x="570147" y="0"/>
              </a:lnTo>
              <a:lnTo>
                <a:pt x="114029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325892" y="1554493"/>
        <a:ext cx="75567" cy="75567"/>
      </dsp:txXfrm>
    </dsp:sp>
    <dsp:sp modelId="{888B0253-A707-4D82-991E-25D03C35BA35}">
      <dsp:nvSpPr>
        <dsp:cNvPr id="0" name=""/>
        <dsp:cNvSpPr/>
      </dsp:nvSpPr>
      <dsp:spPr>
        <a:xfrm rot="16200000">
          <a:off x="-1691467" y="1691467"/>
          <a:ext cx="4176464" cy="793528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Bisogni riconducibili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a 3 aree</a:t>
          </a:r>
          <a:endParaRPr lang="it-IT" sz="2200" kern="1200" dirty="0"/>
        </a:p>
      </dsp:txBody>
      <dsp:txXfrm>
        <a:off x="-1691467" y="1691467"/>
        <a:ext cx="4176464" cy="793528"/>
      </dsp:txXfrm>
    </dsp:sp>
    <dsp:sp modelId="{4ECDA2F5-52A7-4239-8547-7EEAE5179A89}">
      <dsp:nvSpPr>
        <dsp:cNvPr id="0" name=""/>
        <dsp:cNvSpPr/>
      </dsp:nvSpPr>
      <dsp:spPr>
        <a:xfrm>
          <a:off x="1933823" y="699557"/>
          <a:ext cx="4484342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1.Disabilità</a:t>
          </a:r>
          <a:endParaRPr lang="it-IT" sz="2000" kern="1200" dirty="0"/>
        </a:p>
      </dsp:txBody>
      <dsp:txXfrm>
        <a:off x="1933823" y="699557"/>
        <a:ext cx="4484342" cy="793528"/>
      </dsp:txXfrm>
    </dsp:sp>
    <dsp:sp modelId="{14E022FD-1DFD-4FD2-8BDA-CAC9A7554A58}">
      <dsp:nvSpPr>
        <dsp:cNvPr id="0" name=""/>
        <dsp:cNvSpPr/>
      </dsp:nvSpPr>
      <dsp:spPr>
        <a:xfrm>
          <a:off x="1933823" y="1691467"/>
          <a:ext cx="5104322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2.DSA e disturbi evolutivi specifici</a:t>
          </a:r>
          <a:endParaRPr lang="it-IT" sz="2000" kern="1200" dirty="0"/>
        </a:p>
      </dsp:txBody>
      <dsp:txXfrm>
        <a:off x="1933823" y="1691467"/>
        <a:ext cx="5104322" cy="793528"/>
      </dsp:txXfrm>
    </dsp:sp>
    <dsp:sp modelId="{F8C95A43-0459-412A-87C6-1938C233112D}">
      <dsp:nvSpPr>
        <dsp:cNvPr id="0" name=""/>
        <dsp:cNvSpPr/>
      </dsp:nvSpPr>
      <dsp:spPr>
        <a:xfrm>
          <a:off x="1933823" y="2683378"/>
          <a:ext cx="5943378" cy="7935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latin typeface="Verdana" pitchFamily="18"/>
            </a:rPr>
            <a:t>3.Difficoltà legate alla non conoscenza di cultura e lingua italiana</a:t>
          </a:r>
          <a:endParaRPr lang="it-IT" sz="2000" kern="1200" dirty="0"/>
        </a:p>
      </dsp:txBody>
      <dsp:txXfrm>
        <a:off x="1933823" y="2683378"/>
        <a:ext cx="5943378" cy="7935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E563A-0152-480A-A0F2-70E9F49410B1}">
      <dsp:nvSpPr>
        <dsp:cNvPr id="0" name=""/>
        <dsp:cNvSpPr/>
      </dsp:nvSpPr>
      <dsp:spPr>
        <a:xfrm>
          <a:off x="0" y="0"/>
          <a:ext cx="7099988" cy="4064000"/>
        </a:xfrm>
        <a:prstGeom prst="rightArrow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2D36ACFF-B3E1-44E4-9C83-D6867CF991A1}">
      <dsp:nvSpPr>
        <dsp:cNvPr id="0" name=""/>
        <dsp:cNvSpPr/>
      </dsp:nvSpPr>
      <dsp:spPr>
        <a:xfrm>
          <a:off x="283053" y="1219199"/>
          <a:ext cx="2505878" cy="162560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Principali destinatari sono dunque i </a:t>
          </a:r>
          <a:r>
            <a:rPr lang="it-IT" sz="1600" b="1" kern="1200" dirty="0" smtClean="0"/>
            <a:t>disabili</a:t>
          </a:r>
          <a:r>
            <a:rPr lang="it-IT" sz="1600" kern="1200" dirty="0" smtClean="0"/>
            <a:t>, ma non mancano riferimenti anche a </a:t>
          </a:r>
          <a:r>
            <a:rPr lang="it-IT" sz="1600" b="1" kern="1200" dirty="0" smtClean="0"/>
            <a:t>chi vive con loro</a:t>
          </a:r>
          <a:r>
            <a:rPr lang="it-IT" sz="1600" kern="1200" dirty="0" smtClean="0"/>
            <a:t>.</a:t>
          </a:r>
          <a:endParaRPr lang="it-IT" sz="1600" kern="1200" dirty="0" smtClean="0">
            <a:latin typeface="Verdana" pitchFamily="18"/>
          </a:endParaRPr>
        </a:p>
      </dsp:txBody>
      <dsp:txXfrm>
        <a:off x="362408" y="1298554"/>
        <a:ext cx="2347168" cy="1466890"/>
      </dsp:txXfrm>
    </dsp:sp>
    <dsp:sp modelId="{4DE036D7-7BC0-469E-AF98-710E6CDAA58A}">
      <dsp:nvSpPr>
        <dsp:cNvPr id="0" name=""/>
        <dsp:cNvSpPr/>
      </dsp:nvSpPr>
      <dsp:spPr>
        <a:xfrm>
          <a:off x="2923524" y="1219199"/>
          <a:ext cx="2505878" cy="162560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l'integrazione sociale si raggiungono garantendo alla persona handicappata e alla famiglia </a:t>
          </a:r>
          <a:r>
            <a:rPr lang="it-IT" sz="1600" b="1" kern="1200" dirty="0" smtClean="0"/>
            <a:t>adeguato sostegno</a:t>
          </a:r>
          <a:endParaRPr lang="it-IT" sz="1600" kern="1200" dirty="0"/>
        </a:p>
      </dsp:txBody>
      <dsp:txXfrm>
        <a:off x="3002879" y="1298554"/>
        <a:ext cx="2347168" cy="1466890"/>
      </dsp:txXfrm>
    </dsp:sp>
    <dsp:sp modelId="{34B3DBDB-2584-4821-B5F5-20C99AE00E13}">
      <dsp:nvSpPr>
        <dsp:cNvPr id="0" name=""/>
        <dsp:cNvSpPr/>
      </dsp:nvSpPr>
      <dsp:spPr>
        <a:xfrm>
          <a:off x="5563996" y="1219199"/>
          <a:ext cx="2505878" cy="162560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 sotto forma di servizi di </a:t>
          </a:r>
          <a:r>
            <a:rPr lang="it-IT" sz="1600" b="1" kern="1200" dirty="0" smtClean="0"/>
            <a:t>aiuto personale o familiare</a:t>
          </a:r>
          <a:r>
            <a:rPr lang="it-IT" sz="1600" kern="1200" dirty="0" smtClean="0"/>
            <a:t>, ma si può anche intendere come </a:t>
          </a:r>
          <a:r>
            <a:rPr lang="it-IT" sz="1600" b="1" kern="1200" dirty="0" smtClean="0"/>
            <a:t>aiuto psicologico</a:t>
          </a:r>
          <a:r>
            <a:rPr lang="it-IT" sz="1600" kern="1200" dirty="0" smtClean="0"/>
            <a:t>, </a:t>
          </a:r>
          <a:r>
            <a:rPr lang="it-IT" sz="1600" b="1" kern="1200" dirty="0" smtClean="0"/>
            <a:t>psicopedagogico</a:t>
          </a:r>
          <a:r>
            <a:rPr lang="it-IT" sz="1600" kern="1200" dirty="0" smtClean="0"/>
            <a:t>, </a:t>
          </a:r>
          <a:r>
            <a:rPr lang="it-IT" sz="1600" b="1" kern="1200" dirty="0" smtClean="0"/>
            <a:t>tecnico </a:t>
          </a:r>
          <a:endParaRPr lang="it-IT" sz="1600" kern="1200" dirty="0"/>
        </a:p>
      </dsp:txBody>
      <dsp:txXfrm>
        <a:off x="5643351" y="1298554"/>
        <a:ext cx="2347168" cy="14668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CD86F9-238A-4074-B466-8D7939E6FE65}">
      <dsp:nvSpPr>
        <dsp:cNvPr id="0" name=""/>
        <dsp:cNvSpPr/>
      </dsp:nvSpPr>
      <dsp:spPr>
        <a:xfrm>
          <a:off x="2572233" y="-44481"/>
          <a:ext cx="2925775" cy="29257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>
              <a:solidFill>
                <a:schemeClr val="accent6">
                  <a:lumMod val="75000"/>
                </a:schemeClr>
              </a:solidFill>
            </a:rPr>
            <a:t>dislessia</a:t>
          </a:r>
          <a:endParaRPr lang="it-IT" sz="36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3000703" y="383980"/>
        <a:ext cx="2068835" cy="2068790"/>
      </dsp:txXfrm>
    </dsp:sp>
    <dsp:sp modelId="{E2529B81-09B7-494F-BE3C-B82300C07E44}">
      <dsp:nvSpPr>
        <dsp:cNvPr id="0" name=""/>
        <dsp:cNvSpPr/>
      </dsp:nvSpPr>
      <dsp:spPr>
        <a:xfrm>
          <a:off x="4241617" y="-177778"/>
          <a:ext cx="325388" cy="3253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A1E74A-BFC9-4BDC-90BB-510CDFD2C28F}">
      <dsp:nvSpPr>
        <dsp:cNvPr id="0" name=""/>
        <dsp:cNvSpPr/>
      </dsp:nvSpPr>
      <dsp:spPr>
        <a:xfrm>
          <a:off x="3471132" y="2663853"/>
          <a:ext cx="235607" cy="23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EF2B51-8912-49C0-A1DF-42D53C2A84E8}">
      <dsp:nvSpPr>
        <dsp:cNvPr id="0" name=""/>
        <dsp:cNvSpPr/>
      </dsp:nvSpPr>
      <dsp:spPr>
        <a:xfrm>
          <a:off x="5686277" y="1142893"/>
          <a:ext cx="235607" cy="23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AC404B-8F68-4CCB-8BEB-6349E29D8F5E}">
      <dsp:nvSpPr>
        <dsp:cNvPr id="0" name=""/>
        <dsp:cNvSpPr/>
      </dsp:nvSpPr>
      <dsp:spPr>
        <a:xfrm>
          <a:off x="4978896" y="2088876"/>
          <a:ext cx="1522827" cy="103649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5D1C7-39DB-4BB8-898D-713B5176F437}">
      <dsp:nvSpPr>
        <dsp:cNvPr id="0" name=""/>
        <dsp:cNvSpPr/>
      </dsp:nvSpPr>
      <dsp:spPr>
        <a:xfrm>
          <a:off x="3538060" y="284661"/>
          <a:ext cx="235607" cy="23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2B632-D7C6-46A7-AEBF-E0E4481EDA97}">
      <dsp:nvSpPr>
        <dsp:cNvPr id="0" name=""/>
        <dsp:cNvSpPr/>
      </dsp:nvSpPr>
      <dsp:spPr>
        <a:xfrm>
          <a:off x="2795326" y="1633701"/>
          <a:ext cx="235607" cy="23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2BC70D-130D-4A40-9782-4B4CE46D41D4}">
      <dsp:nvSpPr>
        <dsp:cNvPr id="0" name=""/>
        <dsp:cNvSpPr/>
      </dsp:nvSpPr>
      <dsp:spPr>
        <a:xfrm>
          <a:off x="1666532" y="254910"/>
          <a:ext cx="1189463" cy="1189083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disgrafia</a:t>
          </a:r>
          <a:endParaRPr lang="it-IT" sz="1300" kern="1200" dirty="0"/>
        </a:p>
      </dsp:txBody>
      <dsp:txXfrm>
        <a:off x="1840725" y="429047"/>
        <a:ext cx="841077" cy="840809"/>
      </dsp:txXfrm>
    </dsp:sp>
    <dsp:sp modelId="{CBA082DE-946F-428E-B48D-9A824584757C}">
      <dsp:nvSpPr>
        <dsp:cNvPr id="0" name=""/>
        <dsp:cNvSpPr/>
      </dsp:nvSpPr>
      <dsp:spPr>
        <a:xfrm>
          <a:off x="3912420" y="294915"/>
          <a:ext cx="325388" cy="3253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8C0FB-5BA9-45AD-91EE-87E5736616C1}">
      <dsp:nvSpPr>
        <dsp:cNvPr id="0" name=""/>
        <dsp:cNvSpPr/>
      </dsp:nvSpPr>
      <dsp:spPr>
        <a:xfrm>
          <a:off x="1242313" y="1551056"/>
          <a:ext cx="1642866" cy="152868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088D1-6C79-4B41-BE89-D2F487395B23}">
      <dsp:nvSpPr>
        <dsp:cNvPr id="0" name=""/>
        <dsp:cNvSpPr/>
      </dsp:nvSpPr>
      <dsp:spPr>
        <a:xfrm>
          <a:off x="5770989" y="144661"/>
          <a:ext cx="1189463" cy="1189083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err="1" smtClean="0"/>
            <a:t>discalculia</a:t>
          </a:r>
          <a:endParaRPr lang="it-IT" sz="1300" kern="1200" dirty="0"/>
        </a:p>
      </dsp:txBody>
      <dsp:txXfrm>
        <a:off x="5945182" y="318798"/>
        <a:ext cx="841077" cy="840809"/>
      </dsp:txXfrm>
    </dsp:sp>
    <dsp:sp modelId="{A813BB84-DD93-4CF9-A4B1-7DBEB3620554}">
      <dsp:nvSpPr>
        <dsp:cNvPr id="0" name=""/>
        <dsp:cNvSpPr/>
      </dsp:nvSpPr>
      <dsp:spPr>
        <a:xfrm>
          <a:off x="5267298" y="745051"/>
          <a:ext cx="325388" cy="3253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EA08D-EFD5-4BBC-9EFD-4F02B8E8A93E}">
      <dsp:nvSpPr>
        <dsp:cNvPr id="0" name=""/>
        <dsp:cNvSpPr/>
      </dsp:nvSpPr>
      <dsp:spPr>
        <a:xfrm>
          <a:off x="1546008" y="2721273"/>
          <a:ext cx="235607" cy="23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8E28D-E06D-4895-9742-6E5434672644}">
      <dsp:nvSpPr>
        <dsp:cNvPr id="0" name=""/>
        <dsp:cNvSpPr/>
      </dsp:nvSpPr>
      <dsp:spPr>
        <a:xfrm>
          <a:off x="3688055" y="2271139"/>
          <a:ext cx="650601" cy="4648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44AEB-DB51-47FD-B401-EE34F84DDBA6}">
      <dsp:nvSpPr>
        <dsp:cNvPr id="0" name=""/>
        <dsp:cNvSpPr/>
      </dsp:nvSpPr>
      <dsp:spPr>
        <a:xfrm rot="21300000">
          <a:off x="18706" y="1685100"/>
          <a:ext cx="6058586" cy="69379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69388A-09C3-47D6-9AEE-59578A58653B}">
      <dsp:nvSpPr>
        <dsp:cNvPr id="0" name=""/>
        <dsp:cNvSpPr/>
      </dsp:nvSpPr>
      <dsp:spPr>
        <a:xfrm>
          <a:off x="731520" y="203200"/>
          <a:ext cx="1828800" cy="1625600"/>
        </a:xfrm>
        <a:prstGeom prst="downArrow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D8B5C62D-05A9-461A-8609-0B6D2F4667FC}">
      <dsp:nvSpPr>
        <dsp:cNvPr id="0" name=""/>
        <dsp:cNvSpPr/>
      </dsp:nvSpPr>
      <dsp:spPr>
        <a:xfrm>
          <a:off x="3024337" y="0"/>
          <a:ext cx="2964782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Verdana" pitchFamily="18"/>
            </a:rPr>
            <a:t>Situazioni derivanti da difficoltà di conoscenza della lingua italiana perché di cultura diversa</a:t>
          </a:r>
          <a:endParaRPr lang="it-IT" sz="1800" b="1" kern="1200" dirty="0"/>
        </a:p>
      </dsp:txBody>
      <dsp:txXfrm>
        <a:off x="3024337" y="0"/>
        <a:ext cx="2964782" cy="1706880"/>
      </dsp:txXfrm>
    </dsp:sp>
    <dsp:sp modelId="{1430E3F8-DDC1-4132-A36B-F2050467DB70}">
      <dsp:nvSpPr>
        <dsp:cNvPr id="0" name=""/>
        <dsp:cNvSpPr/>
      </dsp:nvSpPr>
      <dsp:spPr>
        <a:xfrm>
          <a:off x="3535680" y="2235200"/>
          <a:ext cx="1828800" cy="1625600"/>
        </a:xfrm>
        <a:prstGeom prst="up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7CCF80B0-32C1-4FE3-93D8-796A54680389}">
      <dsp:nvSpPr>
        <dsp:cNvPr id="0" name=""/>
        <dsp:cNvSpPr/>
      </dsp:nvSpPr>
      <dsp:spPr>
        <a:xfrm>
          <a:off x="72001" y="2304257"/>
          <a:ext cx="3059431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Verdana" pitchFamily="18"/>
            </a:rPr>
            <a:t>Svantaggio derivante dal vivere in contesti socio economici e culturali poveri</a:t>
          </a:r>
          <a:endParaRPr lang="it-IT" sz="1800" b="1" kern="1200" dirty="0"/>
        </a:p>
      </dsp:txBody>
      <dsp:txXfrm>
        <a:off x="72001" y="2304257"/>
        <a:ext cx="3059431" cy="17068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C9304-BB6F-44E8-8527-3AC1D334D321}">
      <dsp:nvSpPr>
        <dsp:cNvPr id="0" name=""/>
        <dsp:cNvSpPr/>
      </dsp:nvSpPr>
      <dsp:spPr>
        <a:xfrm>
          <a:off x="0" y="1800203"/>
          <a:ext cx="1655335" cy="12524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Q.I. nella norma con difficoltà</a:t>
          </a:r>
          <a:endParaRPr lang="it-IT" sz="1800" kern="1200" dirty="0"/>
        </a:p>
      </dsp:txBody>
      <dsp:txXfrm>
        <a:off x="36682" y="1836885"/>
        <a:ext cx="1581971" cy="1179062"/>
      </dsp:txXfrm>
    </dsp:sp>
    <dsp:sp modelId="{F4568453-2AFA-4396-8AD0-0C751FDC6A99}">
      <dsp:nvSpPr>
        <dsp:cNvPr id="0" name=""/>
        <dsp:cNvSpPr/>
      </dsp:nvSpPr>
      <dsp:spPr>
        <a:xfrm rot="18290103">
          <a:off x="1411777" y="1941858"/>
          <a:ext cx="1136036" cy="36658"/>
        </a:xfrm>
        <a:custGeom>
          <a:avLst/>
          <a:gdLst/>
          <a:ahLst/>
          <a:cxnLst/>
          <a:rect l="0" t="0" r="0" b="0"/>
          <a:pathLst>
            <a:path>
              <a:moveTo>
                <a:pt x="0" y="18329"/>
              </a:moveTo>
              <a:lnTo>
                <a:pt x="1136036" y="18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951394" y="1931786"/>
        <a:ext cx="56801" cy="56801"/>
      </dsp:txXfrm>
    </dsp:sp>
    <dsp:sp modelId="{A26D3B9A-5448-43F1-BA3A-6B9BA96A43C3}">
      <dsp:nvSpPr>
        <dsp:cNvPr id="0" name=""/>
        <dsp:cNvSpPr/>
      </dsp:nvSpPr>
      <dsp:spPr>
        <a:xfrm>
          <a:off x="2304256" y="1080124"/>
          <a:ext cx="6145696" cy="827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Verdana" pitchFamily="18"/>
            </a:rPr>
            <a:t>nel linguaggio (bassa intelligenza verbale e alta intelligenza non  verbale</a:t>
          </a:r>
          <a:r>
            <a:rPr lang="it-IT" sz="1200" b="1" kern="1200" dirty="0" smtClean="0">
              <a:latin typeface="Verdana" pitchFamily="18"/>
            </a:rPr>
            <a:t>)</a:t>
          </a:r>
          <a:endParaRPr lang="it-IT" sz="1200" b="1" kern="1200" dirty="0"/>
        </a:p>
      </dsp:txBody>
      <dsp:txXfrm>
        <a:off x="2328498" y="1104366"/>
        <a:ext cx="6097212" cy="779183"/>
      </dsp:txXfrm>
    </dsp:sp>
    <dsp:sp modelId="{41A2E325-BC62-4865-BB94-7E814FED88D9}">
      <dsp:nvSpPr>
        <dsp:cNvPr id="0" name=""/>
        <dsp:cNvSpPr/>
      </dsp:nvSpPr>
      <dsp:spPr>
        <a:xfrm rot="359416">
          <a:off x="1653355" y="2445911"/>
          <a:ext cx="724886" cy="36658"/>
        </a:xfrm>
        <a:custGeom>
          <a:avLst/>
          <a:gdLst/>
          <a:ahLst/>
          <a:cxnLst/>
          <a:rect l="0" t="0" r="0" b="0"/>
          <a:pathLst>
            <a:path>
              <a:moveTo>
                <a:pt x="0" y="18329"/>
              </a:moveTo>
              <a:lnTo>
                <a:pt x="724886" y="18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997677" y="2446118"/>
        <a:ext cx="36244" cy="36244"/>
      </dsp:txXfrm>
    </dsp:sp>
    <dsp:sp modelId="{30FB9764-4958-4806-B7E1-8F10D824A147}">
      <dsp:nvSpPr>
        <dsp:cNvPr id="0" name=""/>
        <dsp:cNvSpPr/>
      </dsp:nvSpPr>
      <dsp:spPr>
        <a:xfrm>
          <a:off x="2376263" y="2088231"/>
          <a:ext cx="3815580" cy="827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Verdana" pitchFamily="18"/>
            </a:rPr>
            <a:t>Nell’area non verbale (es. motoria</a:t>
          </a:r>
          <a:r>
            <a:rPr lang="it-IT" sz="1600" kern="1200" dirty="0" smtClean="0">
              <a:latin typeface="Verdana" pitchFamily="18"/>
            </a:rPr>
            <a:t>)</a:t>
          </a:r>
          <a:endParaRPr lang="it-IT" sz="1600" kern="1200" dirty="0"/>
        </a:p>
      </dsp:txBody>
      <dsp:txXfrm>
        <a:off x="2400505" y="2112473"/>
        <a:ext cx="3767096" cy="779183"/>
      </dsp:txXfrm>
    </dsp:sp>
    <dsp:sp modelId="{CEA81896-D6B1-4F23-91ED-68F130B68DC0}">
      <dsp:nvSpPr>
        <dsp:cNvPr id="0" name=""/>
        <dsp:cNvSpPr/>
      </dsp:nvSpPr>
      <dsp:spPr>
        <a:xfrm rot="3545294">
          <a:off x="1348201" y="2949969"/>
          <a:ext cx="1263188" cy="36658"/>
        </a:xfrm>
        <a:custGeom>
          <a:avLst/>
          <a:gdLst/>
          <a:ahLst/>
          <a:cxnLst/>
          <a:rect l="0" t="0" r="0" b="0"/>
          <a:pathLst>
            <a:path>
              <a:moveTo>
                <a:pt x="0" y="18329"/>
              </a:moveTo>
              <a:lnTo>
                <a:pt x="1263188" y="18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1948216" y="2936719"/>
        <a:ext cx="63159" cy="63159"/>
      </dsp:txXfrm>
    </dsp:sp>
    <dsp:sp modelId="{7AC397BB-88B1-4070-A143-F1207D3AF483}">
      <dsp:nvSpPr>
        <dsp:cNvPr id="0" name=""/>
        <dsp:cNvSpPr/>
      </dsp:nvSpPr>
      <dsp:spPr>
        <a:xfrm>
          <a:off x="2304256" y="3096347"/>
          <a:ext cx="5509948" cy="827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Verdana" pitchFamily="18"/>
            </a:rPr>
            <a:t>Bassa </a:t>
          </a:r>
          <a:r>
            <a:rPr lang="it-IT" sz="1800" b="1" kern="1200" dirty="0" smtClean="0">
              <a:effectLst/>
              <a:latin typeface="Verdana" pitchFamily="18"/>
            </a:rPr>
            <a:t>intelligenza</a:t>
          </a:r>
          <a:r>
            <a:rPr lang="it-IT" sz="1800" b="1" kern="1200" dirty="0" smtClean="0">
              <a:latin typeface="Verdana" pitchFamily="18"/>
            </a:rPr>
            <a:t> non verbale e alta intelligenza verbale</a:t>
          </a:r>
          <a:endParaRPr lang="it-IT" sz="1800" b="1" kern="1200" dirty="0"/>
        </a:p>
      </dsp:txBody>
      <dsp:txXfrm>
        <a:off x="2328498" y="3120589"/>
        <a:ext cx="5461464" cy="779183"/>
      </dsp:txXfrm>
    </dsp:sp>
    <dsp:sp modelId="{1816E0CF-BF5D-4F79-B297-8F0FF846FD2A}">
      <dsp:nvSpPr>
        <dsp:cNvPr id="0" name=""/>
        <dsp:cNvSpPr/>
      </dsp:nvSpPr>
      <dsp:spPr>
        <a:xfrm>
          <a:off x="0" y="1"/>
          <a:ext cx="1655335" cy="971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>
              <a:latin typeface="Verdana" pitchFamily="18"/>
            </a:rPr>
            <a:t>Q.I. 70/85</a:t>
          </a:r>
          <a:endParaRPr lang="it-IT" sz="2400" kern="1200" dirty="0">
            <a:latin typeface="Verdana" pitchFamily="18"/>
          </a:endParaRPr>
        </a:p>
      </dsp:txBody>
      <dsp:txXfrm>
        <a:off x="28460" y="28461"/>
        <a:ext cx="1598415" cy="914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55A52-A0BD-43A0-A67C-8E08DEAD7448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EADCD-9E6E-4A97-8BD8-C553E27A20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3364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1F45D447-50A5-4789-942A-8804AE8C989C}" type="slidenum">
              <a:t>7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C0E38B6C-B7CB-4E0A-8DDA-456BF709B920}" type="slidenum">
              <a:t>16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8B6346CA-FDEE-4250-8F89-26206E22A0B5}" type="slidenum">
              <a:t>17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65CEEDC0-F70D-4597-BBA7-BD230ABC6C0E}" type="slidenum">
              <a:t>19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1BC8D2DB-F4A5-4AE1-8C0B-5EF271EECA38}" type="slidenum">
              <a:t>20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1BC8D2DB-F4A5-4AE1-8C0B-5EF271EECA38}" type="slidenum">
              <a:t>23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1BC8D2DB-F4A5-4AE1-8C0B-5EF271EECA38}" type="slidenum">
              <a:t>24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8A3C7360-9FE9-4DE5-ABE6-03A05FB72031}" type="slidenum">
              <a:t>25</a:t>
            </a:fld>
            <a:endParaRPr lang="it-IT" sz="1800">
              <a:solidFill>
                <a:srgbClr val="FFFFFF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163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52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96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4296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453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414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3762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6320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15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361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833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29/03/2016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0782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6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2304255"/>
          </a:xfrm>
        </p:spPr>
        <p:txBody>
          <a:bodyPr>
            <a:normAutofit/>
          </a:bodyPr>
          <a:lstStyle/>
          <a:p>
            <a:r>
              <a:rPr lang="it-IT" dirty="0" smtClean="0"/>
              <a:t>Corso di formazione per i docenti neo-assunti </a:t>
            </a:r>
            <a:br>
              <a:rPr lang="it-IT" dirty="0" smtClean="0"/>
            </a:br>
            <a:r>
              <a:rPr lang="it-IT" dirty="0" err="1" smtClean="0"/>
              <a:t>a.s.</a:t>
            </a:r>
            <a:r>
              <a:rPr lang="it-IT" dirty="0" smtClean="0"/>
              <a:t> 2015-16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it-IT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</a:t>
            </a:r>
          </a:p>
          <a:p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Bisogni educativi speciali</a:t>
            </a:r>
          </a:p>
        </p:txBody>
      </p:sp>
      <p:pic>
        <p:nvPicPr>
          <p:cNvPr id="1026" name="Picture 2" descr="C:\Users\Stefania\Desktop\bes\fonti-materiali bibliografici\einste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2690813"/>
            <a:ext cx="4608512" cy="210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4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5161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104/92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98884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/>
              <a:t>L'</a:t>
            </a:r>
            <a:r>
              <a:rPr lang="it-IT" b="1" dirty="0"/>
              <a:t>istruzione</a:t>
            </a:r>
            <a:r>
              <a:rPr lang="it-IT" dirty="0"/>
              <a:t> è</a:t>
            </a:r>
            <a:r>
              <a:rPr lang="it-IT" dirty="0" smtClean="0"/>
              <a:t> </a:t>
            </a:r>
            <a:r>
              <a:rPr lang="it-IT" dirty="0"/>
              <a:t>tramite per l'</a:t>
            </a:r>
            <a:r>
              <a:rPr lang="it-IT" b="1" dirty="0"/>
              <a:t>integrazione sociale</a:t>
            </a:r>
            <a:r>
              <a:rPr lang="it-IT" dirty="0"/>
              <a:t> della persona </a:t>
            </a:r>
            <a:r>
              <a:rPr lang="it-IT" dirty="0" smtClean="0"/>
              <a:t>handicappata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/>
              <a:t>L'articolo </a:t>
            </a:r>
            <a:r>
              <a:rPr lang="it-IT" dirty="0" smtClean="0"/>
              <a:t>8: </a:t>
            </a:r>
            <a:r>
              <a:rPr lang="it-IT" dirty="0"/>
              <a:t>l'importanza di </a:t>
            </a:r>
            <a:r>
              <a:rPr lang="it-IT" b="1" dirty="0"/>
              <a:t>disporre</a:t>
            </a:r>
            <a:r>
              <a:rPr lang="it-IT" dirty="0"/>
              <a:t> di </a:t>
            </a:r>
            <a:r>
              <a:rPr lang="it-IT" b="1" dirty="0"/>
              <a:t>adeguate dotazioni didattiche e tecniche</a:t>
            </a:r>
            <a:r>
              <a:rPr lang="it-IT" dirty="0"/>
              <a:t>, </a:t>
            </a:r>
            <a:r>
              <a:rPr lang="it-IT" b="1" dirty="0"/>
              <a:t>prove di valutazione</a:t>
            </a:r>
            <a:r>
              <a:rPr lang="it-IT" dirty="0"/>
              <a:t>, e </a:t>
            </a:r>
            <a:r>
              <a:rPr lang="it-IT" b="1" dirty="0"/>
              <a:t>personale qualificato</a:t>
            </a:r>
            <a:r>
              <a:rPr lang="it-IT" dirty="0"/>
              <a:t> per </a:t>
            </a:r>
            <a:r>
              <a:rPr lang="it-IT" b="1" dirty="0"/>
              <a:t>garantire</a:t>
            </a:r>
            <a:r>
              <a:rPr lang="it-IT" dirty="0"/>
              <a:t> alla persona con handicap il </a:t>
            </a:r>
            <a:r>
              <a:rPr lang="it-IT" b="1" dirty="0"/>
              <a:t>diritto allo studio</a:t>
            </a:r>
            <a:r>
              <a:rPr lang="it-IT" dirty="0"/>
              <a:t>. </a:t>
            </a:r>
            <a:endParaRPr lang="it-IT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smtClean="0"/>
              <a:t>Necessario estendere </a:t>
            </a:r>
            <a:r>
              <a:rPr lang="it-IT" dirty="0"/>
              <a:t>l'attività educativa con </a:t>
            </a:r>
            <a:r>
              <a:rPr lang="it-IT" b="1" dirty="0"/>
              <a:t>proposte </a:t>
            </a:r>
            <a:r>
              <a:rPr lang="it-IT" b="1" dirty="0" smtClean="0"/>
              <a:t>extrascolastiche</a:t>
            </a:r>
            <a:r>
              <a:rPr lang="it-IT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l'articolo 12: l’Istruzione </a:t>
            </a:r>
            <a:r>
              <a:rPr lang="it-IT" dirty="0"/>
              <a:t>come diritto </a:t>
            </a:r>
            <a:r>
              <a:rPr lang="it-IT" b="1" dirty="0"/>
              <a:t>dalla scuola materna fino </a:t>
            </a:r>
            <a:r>
              <a:rPr lang="it-IT" b="1" dirty="0" smtClean="0"/>
              <a:t>all'università</a:t>
            </a:r>
            <a:endParaRPr lang="it-IT" dirty="0"/>
          </a:p>
        </p:txBody>
      </p:sp>
      <p:pic>
        <p:nvPicPr>
          <p:cNvPr id="4" name="Immagine 3" descr="disabili-leg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764704"/>
            <a:ext cx="3312368" cy="1068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68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5" name="Ovale 4"/>
          <p:cNvSpPr/>
          <p:nvPr/>
        </p:nvSpPr>
        <p:spPr>
          <a:xfrm>
            <a:off x="3275856" y="332656"/>
            <a:ext cx="2448272" cy="1008112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Studente con  handicap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331232" y="3501008"/>
            <a:ext cx="2160240" cy="1202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Profilo dinamico funzionale</a:t>
            </a:r>
            <a:endParaRPr lang="it-IT" dirty="0"/>
          </a:p>
        </p:txBody>
      </p:sp>
      <p:sp>
        <p:nvSpPr>
          <p:cNvPr id="7" name="Rettangolo arrotondato 6"/>
          <p:cNvSpPr/>
          <p:nvPr/>
        </p:nvSpPr>
        <p:spPr>
          <a:xfrm>
            <a:off x="539552" y="5481228"/>
            <a:ext cx="208823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Difficoltà di apprendimento</a:t>
            </a:r>
            <a:endParaRPr lang="it-IT" dirty="0"/>
          </a:p>
        </p:txBody>
      </p:sp>
      <p:sp>
        <p:nvSpPr>
          <p:cNvPr id="8" name="Rettangolo arrotondato 7"/>
          <p:cNvSpPr/>
          <p:nvPr/>
        </p:nvSpPr>
        <p:spPr>
          <a:xfrm>
            <a:off x="6267891" y="5404157"/>
            <a:ext cx="2234232" cy="9864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Capacità che vanno sostenute/rafforzate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2784530" y="1538784"/>
            <a:ext cx="3430924" cy="11355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ASL, studente, famiglia, scuola</a:t>
            </a:r>
            <a:endParaRPr lang="it-IT" dirty="0"/>
          </a:p>
        </p:txBody>
      </p:sp>
      <p:sp>
        <p:nvSpPr>
          <p:cNvPr id="10" name="Freccia in giù 9"/>
          <p:cNvSpPr/>
          <p:nvPr/>
        </p:nvSpPr>
        <p:spPr>
          <a:xfrm>
            <a:off x="3995936" y="2852936"/>
            <a:ext cx="8308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in giù 10"/>
          <p:cNvSpPr/>
          <p:nvPr/>
        </p:nvSpPr>
        <p:spPr>
          <a:xfrm rot="2996999">
            <a:off x="2664570" y="4745298"/>
            <a:ext cx="484632" cy="654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in giù 11"/>
          <p:cNvSpPr/>
          <p:nvPr/>
        </p:nvSpPr>
        <p:spPr>
          <a:xfrm rot="18735400">
            <a:off x="5698450" y="4770425"/>
            <a:ext cx="484632" cy="6208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929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it-IT" sz="3200" dirty="0" smtClean="0"/>
              <a:t>Area 2</a:t>
            </a:r>
            <a:br>
              <a:rPr lang="it-IT" sz="3200" dirty="0" smtClean="0"/>
            </a:br>
            <a:r>
              <a:rPr lang="it-IT" sz="3200" dirty="0">
                <a:latin typeface="Verdana" pitchFamily="18"/>
              </a:rPr>
              <a:t>Disturbi evolutivi specifici(DSA e ADHD): certificati e normati dalla </a:t>
            </a:r>
            <a:r>
              <a:rPr lang="it-IT" sz="3200" dirty="0" smtClean="0">
                <a:latin typeface="Verdana" pitchFamily="18"/>
              </a:rPr>
              <a:t>170/2010</a:t>
            </a:r>
            <a:endParaRPr lang="it-IT" sz="32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7114184"/>
              </p:ext>
            </p:extLst>
          </p:nvPr>
        </p:nvGraphicFramePr>
        <p:xfrm>
          <a:off x="457200" y="2708275"/>
          <a:ext cx="8229600" cy="341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5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65618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it-IT" sz="3100" dirty="0" smtClean="0"/>
              <a:t>Area 3</a:t>
            </a:r>
            <a:br>
              <a:rPr lang="it-IT" sz="3100" dirty="0" smtClean="0"/>
            </a:br>
            <a:r>
              <a:rPr lang="it-IT" sz="3100" dirty="0">
                <a:latin typeface="Verdana" pitchFamily="18"/>
              </a:rPr>
              <a:t>SVANTAGGIO </a:t>
            </a:r>
            <a:r>
              <a:rPr lang="it-IT" sz="2200" dirty="0">
                <a:latin typeface="Verdana" pitchFamily="18"/>
              </a:rPr>
              <a:t>socio-economico-linguistico-culturale (INTERCULTURA) normato dalla 53/2003, art.2-144/1999, DL </a:t>
            </a:r>
            <a:r>
              <a:rPr lang="it-IT" sz="2200" dirty="0" smtClean="0">
                <a:latin typeface="Verdana" pitchFamily="18"/>
              </a:rPr>
              <a:t>76/2005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5322341"/>
            <a:ext cx="8229600" cy="15450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it-IT" dirty="0">
              <a:latin typeface="Verdana" pitchFamily="18"/>
            </a:endParaRPr>
          </a:p>
          <a:p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029042951"/>
              </p:ext>
            </p:extLst>
          </p:nvPr>
        </p:nvGraphicFramePr>
        <p:xfrm>
          <a:off x="1403648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Stefania\Desktop\immigrati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64904"/>
            <a:ext cx="1821422" cy="111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tefania\Desktop\pover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17232"/>
            <a:ext cx="1487421" cy="111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50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19310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it-IT" i="1" dirty="0"/>
              <a:t>I minori stranieri comunque presenti sul territorio italiano hanno il diritto e il dovere all’istruzione; per essi valgono i principi di vigilanza  sull’adempimento dell’obbligo scolastico. Le scuole pubbliche sono tenute ad accoglierli.</a:t>
            </a:r>
            <a:endParaRPr lang="it-IT" dirty="0"/>
          </a:p>
        </p:txBody>
      </p:sp>
      <p:sp>
        <p:nvSpPr>
          <p:cNvPr id="4" name="Ovale 3"/>
          <p:cNvSpPr/>
          <p:nvPr/>
        </p:nvSpPr>
        <p:spPr>
          <a:xfrm>
            <a:off x="2699792" y="323404"/>
            <a:ext cx="381642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dirty="0"/>
              <a:t>Scuola</a:t>
            </a:r>
          </a:p>
        </p:txBody>
      </p:sp>
      <p:pic>
        <p:nvPicPr>
          <p:cNvPr id="1026" name="Picture 2" descr="C:\Users\Stefania\Desktop\immigra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669" y="1628800"/>
            <a:ext cx="336666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70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t-IT" sz="2000" b="1" dirty="0"/>
              <a:t>l diritto all’istruzione scolastica dei minori stranieri arrivati in Italia legalmente (assieme ai  genitori con permesso di soggiorno) o clandestinamente  (assieme ad adulti privi di permesso ovvero giunti ‘non accompagnati’) è affermato da: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it-IT" u="sng" dirty="0"/>
              <a:t>Costituzione della Repubblica </a:t>
            </a:r>
            <a:r>
              <a:rPr lang="it-IT" u="sng" dirty="0" smtClean="0"/>
              <a:t>Italiana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Art.10: "</a:t>
            </a:r>
            <a:r>
              <a:rPr lang="it-IT" i="1" dirty="0"/>
              <a:t>L’ordinamento giuridico italiano si conforma alle norme di diritto internazionale generalmente riconosciute. La condizione giuridica dello straniero è regolata dalla legge in conformità delle norme e dei trattati internazionali</a:t>
            </a:r>
            <a:r>
              <a:rPr lang="it-IT" dirty="0"/>
              <a:t>".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art.30: "</a:t>
            </a:r>
            <a:r>
              <a:rPr lang="it-IT" i="1" dirty="0"/>
              <a:t>E</a:t>
            </a:r>
            <a:r>
              <a:rPr lang="it-IT" i="1" dirty="0" smtClean="0"/>
              <a:t>’ dovere </a:t>
            </a:r>
            <a:r>
              <a:rPr lang="it-IT" i="1" dirty="0"/>
              <a:t>e diritto dei genitori, mantenere, istruire ed educare i figli, anche se nati fuori del matrimonio...</a:t>
            </a:r>
            <a:r>
              <a:rPr lang="it-IT" dirty="0"/>
              <a:t>"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art.31: "</a:t>
            </a:r>
            <a:r>
              <a:rPr lang="it-IT" i="1" dirty="0"/>
              <a:t>La Repubblica ... Protegge la maternità, l’infanzia e la gioventù, favorendo gli istituti necessari allo scopo..</a:t>
            </a:r>
            <a:r>
              <a:rPr lang="it-IT" dirty="0"/>
              <a:t>."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dirty="0"/>
              <a:t>Art. 34 :"</a:t>
            </a:r>
            <a:r>
              <a:rPr lang="it-IT" i="1" dirty="0"/>
              <a:t>La scuola è aperta a tutti. L’istruzione inferiore, impartita per almeno otto anni, è obbligatoria e gratuita</a:t>
            </a:r>
            <a:r>
              <a:rPr lang="it-IT" dirty="0"/>
              <a:t>".</a:t>
            </a:r>
          </a:p>
          <a:p>
            <a:pPr algn="just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373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llout con freccia in giù 3"/>
          <p:cNvSpPr/>
          <p:nvPr/>
        </p:nvSpPr>
        <p:spPr>
          <a:xfrm>
            <a:off x="2411760" y="318692"/>
            <a:ext cx="4752528" cy="149046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Casi particolari/di difficile classificazione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4346279"/>
              </p:ext>
            </p:extLst>
          </p:nvPr>
        </p:nvGraphicFramePr>
        <p:xfrm>
          <a:off x="323528" y="2204864"/>
          <a:ext cx="84722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783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1187624" y="1772816"/>
            <a:ext cx="7124700" cy="4051300"/>
          </a:xfrm>
        </p:spPr>
        <p:txBody>
          <a:bodyPr>
            <a:normAutofit lnSpcReduction="10000"/>
          </a:bodyPr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sz="2800" dirty="0">
                <a:solidFill>
                  <a:schemeClr val="tx1"/>
                </a:solidFill>
                <a:latin typeface="Verdana" pitchFamily="18"/>
              </a:rPr>
              <a:t>Si attivano le procedure definite </a:t>
            </a:r>
            <a:r>
              <a:rPr lang="it-IT" sz="2800" dirty="0" smtClean="0">
                <a:solidFill>
                  <a:schemeClr val="tx1"/>
                </a:solidFill>
                <a:latin typeface="Verdana" pitchFamily="18"/>
              </a:rPr>
              <a:t>per</a:t>
            </a:r>
          </a:p>
          <a:p>
            <a:pPr marL="457200" indent="-45720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sz="2800" dirty="0" smtClean="0">
                <a:solidFill>
                  <a:schemeClr val="tx1"/>
                </a:solidFill>
                <a:latin typeface="Verdana" pitchFamily="18"/>
              </a:rPr>
              <a:t>DISABILITA’</a:t>
            </a:r>
            <a:r>
              <a:rPr lang="it-IT" sz="2800" dirty="0">
                <a:solidFill>
                  <a:schemeClr val="tx1"/>
                </a:solidFill>
                <a:latin typeface="Verdana" pitchFamily="18"/>
              </a:rPr>
              <a:t> </a:t>
            </a:r>
            <a:r>
              <a:rPr lang="it-IT" sz="2800" dirty="0" smtClean="0">
                <a:solidFill>
                  <a:schemeClr val="tx1"/>
                </a:solidFill>
                <a:latin typeface="Verdana" pitchFamily="18"/>
              </a:rPr>
              <a:t>104/92</a:t>
            </a:r>
            <a:endParaRPr lang="it-IT" sz="2800" dirty="0">
              <a:solidFill>
                <a:schemeClr val="tx1"/>
              </a:solidFill>
              <a:latin typeface="Verdana" pitchFamily="18"/>
            </a:endParaRPr>
          </a:p>
          <a:p>
            <a:pPr marL="457200" lvl="0" indent="-45720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endParaRPr lang="it-IT" sz="2800" dirty="0" smtClean="0">
              <a:solidFill>
                <a:schemeClr val="tx1"/>
              </a:solidFill>
              <a:latin typeface="Verdana" pitchFamily="18"/>
            </a:endParaRPr>
          </a:p>
          <a:p>
            <a:pPr marL="457200" lvl="0" indent="-45720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sz="2800" dirty="0" smtClean="0">
                <a:solidFill>
                  <a:schemeClr val="tx1"/>
                </a:solidFill>
                <a:latin typeface="Verdana" pitchFamily="18"/>
              </a:rPr>
              <a:t>DSA  170/2010</a:t>
            </a:r>
          </a:p>
          <a:p>
            <a:pPr marL="457200" lvl="0" indent="-45720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endParaRPr lang="it-IT" sz="2800" dirty="0" smtClean="0">
              <a:solidFill>
                <a:schemeClr val="tx1"/>
              </a:solidFill>
              <a:latin typeface="Verdana" pitchFamily="18"/>
            </a:endParaRPr>
          </a:p>
          <a:p>
            <a:pPr marL="457200" indent="-45720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sz="2800" dirty="0">
                <a:solidFill>
                  <a:schemeClr val="tx1"/>
                </a:solidFill>
                <a:latin typeface="Verdana" pitchFamily="18"/>
              </a:rPr>
              <a:t>SVANTAGGIO socio-economico-linguistico-culturale (INTERCULTURA) </a:t>
            </a:r>
            <a:r>
              <a:rPr lang="it-IT" sz="2800" dirty="0" smtClean="0">
                <a:solidFill>
                  <a:schemeClr val="tx1"/>
                </a:solidFill>
                <a:latin typeface="Verdana" pitchFamily="18"/>
              </a:rPr>
              <a:t>legge 53/2003</a:t>
            </a:r>
            <a:endParaRPr lang="it-IT" sz="2800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</p:txBody>
      </p:sp>
      <p:sp>
        <p:nvSpPr>
          <p:cNvPr id="4" name="Callout con freccia in giù 3"/>
          <p:cNvSpPr/>
          <p:nvPr/>
        </p:nvSpPr>
        <p:spPr>
          <a:xfrm>
            <a:off x="2051720" y="309712"/>
            <a:ext cx="5328592" cy="120243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se è presente una CERTIFICAZIONE</a:t>
            </a:r>
          </a:p>
        </p:txBody>
      </p:sp>
    </p:spTree>
    <p:extLst>
      <p:ext uri="{BB962C8B-B14F-4D97-AF65-F5344CB8AC3E}">
        <p14:creationId xmlns:p14="http://schemas.microsoft.com/office/powerpoint/2010/main" val="413319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99592" y="1928590"/>
            <a:ext cx="7560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60"/>
              </a:spcBef>
              <a:spcAft>
                <a:spcPts val="601"/>
              </a:spcAft>
            </a:pPr>
            <a:endParaRPr lang="it-IT" dirty="0" smtClean="0">
              <a:latin typeface="Verdana" pitchFamily="18"/>
            </a:endParaRPr>
          </a:p>
          <a:p>
            <a:pPr lvl="0">
              <a:spcBef>
                <a:spcPts val="360"/>
              </a:spcBef>
              <a:spcAft>
                <a:spcPts val="601"/>
              </a:spcAft>
            </a:pPr>
            <a:endParaRPr lang="it-IT" dirty="0">
              <a:latin typeface="Verdana" pitchFamily="18"/>
            </a:endParaRPr>
          </a:p>
          <a:p>
            <a:pPr lvl="0">
              <a:spcBef>
                <a:spcPts val="360"/>
              </a:spcBef>
              <a:spcAft>
                <a:spcPts val="601"/>
              </a:spcAft>
            </a:pPr>
            <a:endParaRPr lang="it-IT" dirty="0">
              <a:latin typeface="Verdana" pitchFamily="18"/>
            </a:endParaRPr>
          </a:p>
          <a:p>
            <a:pPr lvl="0">
              <a:spcBef>
                <a:spcPts val="360"/>
              </a:spcBef>
              <a:spcAft>
                <a:spcPts val="601"/>
              </a:spcAft>
            </a:pPr>
            <a:r>
              <a:rPr lang="it-IT" sz="2000" dirty="0" smtClean="0">
                <a:latin typeface="Verdana" pitchFamily="18"/>
              </a:rPr>
              <a:t>1.Si richiede alla famiglia </a:t>
            </a:r>
            <a:r>
              <a:rPr lang="it-IT" sz="2000" dirty="0">
                <a:latin typeface="Verdana" pitchFamily="18"/>
              </a:rPr>
              <a:t>l’ATTESTAZIONE</a:t>
            </a:r>
          </a:p>
          <a:p>
            <a:pPr lvl="0">
              <a:spcBef>
                <a:spcPts val="360"/>
              </a:spcBef>
              <a:spcAft>
                <a:spcPts val="601"/>
              </a:spcAft>
            </a:pPr>
            <a:r>
              <a:rPr lang="it-IT" sz="2000" dirty="0" smtClean="0">
                <a:latin typeface="Verdana" pitchFamily="18"/>
              </a:rPr>
              <a:t>2.Si delibera nel </a:t>
            </a:r>
            <a:r>
              <a:rPr lang="it-IT" sz="2000" dirty="0" err="1" smtClean="0">
                <a:latin typeface="Verdana" pitchFamily="18"/>
              </a:rPr>
              <a:t>CdC</a:t>
            </a:r>
            <a:r>
              <a:rPr lang="it-IT" sz="2000" dirty="0" smtClean="0">
                <a:latin typeface="Verdana" pitchFamily="18"/>
              </a:rPr>
              <a:t> se 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Font typeface="Wingdings" panose="05000000000000000000" pitchFamily="2" charset="2"/>
              <a:buChar char="Ø"/>
            </a:pPr>
            <a:r>
              <a:rPr lang="it-IT" sz="2000" dirty="0" smtClean="0">
                <a:latin typeface="Verdana" pitchFamily="18"/>
              </a:rPr>
              <a:t>definire </a:t>
            </a:r>
            <a:r>
              <a:rPr lang="it-IT" sz="2000" dirty="0">
                <a:latin typeface="Verdana" pitchFamily="18"/>
              </a:rPr>
              <a:t>un PDP che può essere anche sulla </a:t>
            </a:r>
            <a:r>
              <a:rPr lang="it-IT" sz="2000" dirty="0" smtClean="0">
                <a:latin typeface="Verdana" pitchFamily="18"/>
              </a:rPr>
              <a:t>classe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Font typeface="Wingdings" panose="05000000000000000000" pitchFamily="2" charset="2"/>
              <a:buChar char="Ø"/>
            </a:pPr>
            <a:r>
              <a:rPr lang="it-IT" sz="2000" dirty="0" smtClean="0">
                <a:latin typeface="Verdana" pitchFamily="18"/>
              </a:rPr>
              <a:t>Procedere ad una verbalizzazione che attesti l’utilizzo di strumenti </a:t>
            </a:r>
            <a:r>
              <a:rPr lang="it-IT" sz="2000" dirty="0">
                <a:latin typeface="Verdana" pitchFamily="18"/>
              </a:rPr>
              <a:t>compensativi/misure dispensative previste dalla 170/2010</a:t>
            </a:r>
          </a:p>
        </p:txBody>
      </p:sp>
      <p:sp>
        <p:nvSpPr>
          <p:cNvPr id="3" name="Callout con freccia in giù 2"/>
          <p:cNvSpPr/>
          <p:nvPr/>
        </p:nvSpPr>
        <p:spPr>
          <a:xfrm>
            <a:off x="899592" y="620688"/>
            <a:ext cx="7344816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360"/>
              </a:spcBef>
              <a:spcAft>
                <a:spcPts val="601"/>
              </a:spcAft>
            </a:pPr>
            <a:r>
              <a:rPr lang="it-IT" sz="2400" b="1" dirty="0">
                <a:latin typeface="Verdana" pitchFamily="18"/>
              </a:rPr>
              <a:t>SE NON C’E’ LA CERTIFICAZIONE</a:t>
            </a:r>
          </a:p>
        </p:txBody>
      </p:sp>
      <p:sp>
        <p:nvSpPr>
          <p:cNvPr id="4" name="Callout con freccia in giù 3"/>
          <p:cNvSpPr/>
          <p:nvPr/>
        </p:nvSpPr>
        <p:spPr>
          <a:xfrm>
            <a:off x="1547664" y="1772072"/>
            <a:ext cx="6120680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/>
              <a:t>Si deve attivare un protocollo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val="385305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1259632" y="200819"/>
            <a:ext cx="6836668" cy="635893"/>
          </a:xfrm>
        </p:spPr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it-IT" dirty="0"/>
              <a:t>II </a:t>
            </a:r>
            <a:r>
              <a:rPr lang="it-IT" dirty="0" smtClean="0"/>
              <a:t>PARTE</a:t>
            </a:r>
            <a:endParaRPr lang="it-IT" dirty="0"/>
          </a:p>
        </p:txBody>
      </p:sp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1223963" y="2205038"/>
            <a:ext cx="7920037" cy="4051300"/>
          </a:xfrm>
        </p:spPr>
        <p:txBody>
          <a:bodyPr/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La legge definisce degli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organi che operano sul territorio</a:t>
            </a:r>
          </a:p>
          <a:p>
            <a:pPr marL="28575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</a:pPr>
            <a:r>
              <a:rPr lang="it-IT" dirty="0">
                <a:solidFill>
                  <a:schemeClr val="tx1"/>
                </a:solidFill>
                <a:latin typeface="Verdana" pitchFamily="18"/>
              </a:rPr>
              <a:t>CTS: centro territoriale di supporto</a:t>
            </a:r>
          </a:p>
          <a:p>
            <a:pPr marL="28575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</a:pPr>
            <a:r>
              <a:rPr lang="it-IT" dirty="0">
                <a:solidFill>
                  <a:schemeClr val="tx1"/>
                </a:solidFill>
                <a:latin typeface="Verdana" pitchFamily="18"/>
              </a:rPr>
              <a:t>CTI: centro territoriale di </a:t>
            </a: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inclusione</a:t>
            </a:r>
          </a:p>
          <a:p>
            <a:pPr mar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La legge si sofferma sulla</a:t>
            </a: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FORMAZIONE dei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formatori e dei docenti: Master e incontri per informare, formare, comunicare le tecnologie disponibili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CREAZIONE DI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UNA RETE di scuole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CREAZIONE DI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UN GRUPPO DI INCLUSIONE SCOLASTICA</a:t>
            </a:r>
          </a:p>
        </p:txBody>
      </p:sp>
      <p:sp>
        <p:nvSpPr>
          <p:cNvPr id="4" name="Callout con freccia in giù 3"/>
          <p:cNvSpPr/>
          <p:nvPr/>
        </p:nvSpPr>
        <p:spPr>
          <a:xfrm>
            <a:off x="3419872" y="1124744"/>
            <a:ext cx="2664296" cy="914400"/>
          </a:xfrm>
          <a:prstGeom prst="down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informativa</a:t>
            </a:r>
          </a:p>
        </p:txBody>
      </p:sp>
    </p:spTree>
    <p:extLst>
      <p:ext uri="{BB962C8B-B14F-4D97-AF65-F5344CB8AC3E}">
        <p14:creationId xmlns:p14="http://schemas.microsoft.com/office/powerpoint/2010/main" val="169735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79712" y="2039145"/>
            <a:ext cx="5626968" cy="669775"/>
          </a:xfrm>
        </p:spPr>
        <p:txBody>
          <a:bodyPr>
            <a:normAutofit fontScale="47500" lnSpcReduction="20000"/>
          </a:bodyPr>
          <a:lstStyle/>
          <a:p>
            <a:endParaRPr lang="it-IT" dirty="0"/>
          </a:p>
          <a:p>
            <a:pPr marL="0" indent="0" algn="ctr">
              <a:buNone/>
            </a:pPr>
            <a:r>
              <a:rPr lang="it-IT" sz="5100" b="1" dirty="0" smtClean="0"/>
              <a:t>Una </a:t>
            </a:r>
            <a:r>
              <a:rPr lang="it-IT" sz="5100" b="1" dirty="0"/>
              <a:t>scuola per tutti e di </a:t>
            </a:r>
            <a:r>
              <a:rPr lang="it-IT" sz="5100" b="1" dirty="0" smtClean="0"/>
              <a:t>tutti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Ovale 3"/>
          <p:cNvSpPr/>
          <p:nvPr/>
        </p:nvSpPr>
        <p:spPr>
          <a:xfrm>
            <a:off x="395536" y="332656"/>
            <a:ext cx="842493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Art. 34* - “La scuola è aperta a tutti” </a:t>
            </a:r>
            <a:endParaRPr lang="it-IT" sz="3200" dirty="0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962705942"/>
              </p:ext>
            </p:extLst>
          </p:nvPr>
        </p:nvGraphicFramePr>
        <p:xfrm>
          <a:off x="1067526" y="2852936"/>
          <a:ext cx="6684404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tangolo 5"/>
          <p:cNvSpPr/>
          <p:nvPr/>
        </p:nvSpPr>
        <p:spPr>
          <a:xfrm>
            <a:off x="179512" y="6021288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/>
              <a:t>Una scuola inclusiva è un atto di responsabilità civile e umana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2021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0" y="2060575"/>
            <a:ext cx="7124700" cy="4051300"/>
          </a:xfrm>
        </p:spPr>
        <p:txBody>
          <a:bodyPr/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latin typeface="Verdana" pitchFamily="18"/>
              </a:rPr>
              <a:t>l</a:t>
            </a: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latin typeface="Verdana" pitchFamily="18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699792" y="16162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C. M. del </a:t>
            </a:r>
            <a:r>
              <a:rPr lang="it-IT" sz="3200" dirty="0" smtClean="0"/>
              <a:t>3/5/2013</a:t>
            </a:r>
            <a:endParaRPr lang="it-IT" sz="3200" dirty="0"/>
          </a:p>
        </p:txBody>
      </p:sp>
      <p:sp>
        <p:nvSpPr>
          <p:cNvPr id="6" name="Callout con freccia in giù 5"/>
          <p:cNvSpPr/>
          <p:nvPr/>
        </p:nvSpPr>
        <p:spPr>
          <a:xfrm>
            <a:off x="1115616" y="996256"/>
            <a:ext cx="6984776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Procedura da attivare in caso di  certificazione/ attestazione</a:t>
            </a:r>
            <a:endParaRPr lang="it-IT" dirty="0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641827881"/>
              </p:ext>
            </p:extLst>
          </p:nvPr>
        </p:nvGraphicFramePr>
        <p:xfrm>
          <a:off x="755576" y="2060848"/>
          <a:ext cx="78488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614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Rapporto con la famiglia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dirty="0" smtClean="0"/>
              <a:t>La stesura del PDP prevede una condivisione, un confronto con la Famiglia</a:t>
            </a:r>
            <a:endParaRPr lang="it-IT" dirty="0"/>
          </a:p>
        </p:txBody>
      </p:sp>
      <p:pic>
        <p:nvPicPr>
          <p:cNvPr id="3074" name="Picture 2" descr="C:\Users\Stefania\Desktop\famig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0"/>
            <a:ext cx="2160240" cy="242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5472608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Finalità del PDP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360"/>
              </a:spcBef>
              <a:spcAft>
                <a:spcPts val="601"/>
              </a:spcAft>
              <a:buNone/>
            </a:pPr>
            <a:r>
              <a:rPr lang="it-IT" dirty="0">
                <a:latin typeface="Verdana" pitchFamily="18"/>
              </a:rPr>
              <a:t>Serve </a:t>
            </a:r>
            <a:r>
              <a:rPr lang="it-IT" dirty="0" smtClean="0">
                <a:latin typeface="Verdana" pitchFamily="18"/>
              </a:rPr>
              <a:t>per</a:t>
            </a:r>
            <a:endParaRPr lang="it-IT" dirty="0">
              <a:latin typeface="Verdana" pitchFamily="18"/>
            </a:endParaRPr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1263606"/>
              </p:ext>
            </p:extLst>
          </p:nvPr>
        </p:nvGraphicFramePr>
        <p:xfrm>
          <a:off x="683568" y="2492896"/>
          <a:ext cx="8064896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015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0" y="2060575"/>
            <a:ext cx="7124700" cy="4051300"/>
          </a:xfrm>
        </p:spPr>
        <p:txBody>
          <a:bodyPr/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latin typeface="Verdana" pitchFamily="18"/>
              </a:rPr>
              <a:t>l</a:t>
            </a: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latin typeface="Verdana" pitchFamily="18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411760" y="16162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C. M. del </a:t>
            </a:r>
            <a:r>
              <a:rPr lang="it-IT" sz="3200" dirty="0" smtClean="0"/>
              <a:t>3/5/2013</a:t>
            </a:r>
            <a:endParaRPr lang="it-IT" sz="3200" dirty="0"/>
          </a:p>
        </p:txBody>
      </p:sp>
      <p:sp>
        <p:nvSpPr>
          <p:cNvPr id="6" name="Callout con freccia in giù 5"/>
          <p:cNvSpPr/>
          <p:nvPr/>
        </p:nvSpPr>
        <p:spPr>
          <a:xfrm>
            <a:off x="1331640" y="980728"/>
            <a:ext cx="6984776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Procedura da attivare in </a:t>
            </a:r>
            <a:r>
              <a:rPr lang="it-IT" b="1" dirty="0" smtClean="0"/>
              <a:t>caso non ci sia attestazione alcuna</a:t>
            </a:r>
            <a:endParaRPr lang="it-IT" dirty="0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353666670"/>
              </p:ext>
            </p:extLst>
          </p:nvPr>
        </p:nvGraphicFramePr>
        <p:xfrm>
          <a:off x="1271972" y="1895128"/>
          <a:ext cx="6468380" cy="4342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908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0" y="2060575"/>
            <a:ext cx="7124700" cy="4051300"/>
          </a:xfrm>
        </p:spPr>
        <p:txBody>
          <a:bodyPr/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latin typeface="Verdana" pitchFamily="18"/>
              </a:rPr>
              <a:t>l</a:t>
            </a: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latin typeface="Verdana" pitchFamily="18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915816" y="18355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C. M. del </a:t>
            </a:r>
            <a:r>
              <a:rPr lang="it-IT" sz="3200" dirty="0" smtClean="0"/>
              <a:t>3/5/2013</a:t>
            </a:r>
            <a:endParaRPr lang="it-IT" sz="3200" dirty="0"/>
          </a:p>
        </p:txBody>
      </p:sp>
      <p:sp>
        <p:nvSpPr>
          <p:cNvPr id="6" name="Callout con freccia in giù 5"/>
          <p:cNvSpPr/>
          <p:nvPr/>
        </p:nvSpPr>
        <p:spPr>
          <a:xfrm>
            <a:off x="1331640" y="980728"/>
            <a:ext cx="6984776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Procedura da attivare in </a:t>
            </a:r>
            <a:r>
              <a:rPr lang="it-IT" b="1" dirty="0" smtClean="0"/>
              <a:t>caso non ci sia attestazione alcuna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755576" y="2487717"/>
            <a:ext cx="7560840" cy="32367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ctr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</a:pPr>
            <a:r>
              <a:rPr lang="it-IT" sz="2800" dirty="0" smtClean="0">
                <a:latin typeface="Verdana" pitchFamily="18"/>
              </a:rPr>
              <a:t>In caso il </a:t>
            </a:r>
            <a:r>
              <a:rPr lang="it-IT" sz="2800" dirty="0" err="1" smtClean="0">
                <a:latin typeface="Verdana" pitchFamily="18"/>
              </a:rPr>
              <a:t>CdC</a:t>
            </a:r>
            <a:r>
              <a:rPr lang="it-IT" sz="2800" dirty="0" smtClean="0">
                <a:latin typeface="Verdana" pitchFamily="18"/>
              </a:rPr>
              <a:t> rilevi una situazione di svantaggio </a:t>
            </a:r>
            <a:r>
              <a:rPr lang="it-IT" sz="2800" dirty="0">
                <a:latin typeface="Verdana" pitchFamily="18"/>
              </a:rPr>
              <a:t>socio-culturale e </a:t>
            </a:r>
            <a:r>
              <a:rPr lang="it-IT" sz="2800" dirty="0" smtClean="0">
                <a:latin typeface="Verdana" pitchFamily="18"/>
              </a:rPr>
              <a:t>linguistico:</a:t>
            </a:r>
          </a:p>
          <a:p>
            <a:pPr lvl="1" algn="just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</a:pPr>
            <a:r>
              <a:rPr lang="it-IT" sz="2800" dirty="0" smtClean="0">
                <a:latin typeface="Verdana" pitchFamily="18"/>
              </a:rPr>
              <a:t>Sulla </a:t>
            </a:r>
            <a:r>
              <a:rPr lang="it-IT" sz="2800" dirty="0">
                <a:latin typeface="Verdana" pitchFamily="18"/>
              </a:rPr>
              <a:t>base di elementi oggettivi (segnalazione operatori </a:t>
            </a:r>
            <a:r>
              <a:rPr lang="it-IT" sz="2800" dirty="0" smtClean="0">
                <a:latin typeface="Verdana" pitchFamily="18"/>
              </a:rPr>
              <a:t>o osservazioni </a:t>
            </a:r>
            <a:r>
              <a:rPr lang="it-IT" sz="2800" dirty="0">
                <a:latin typeface="Verdana" pitchFamily="18"/>
              </a:rPr>
              <a:t>psico-pedagogiche) si attiva un intervento TEMPORANEO</a:t>
            </a:r>
          </a:p>
        </p:txBody>
      </p:sp>
      <p:sp>
        <p:nvSpPr>
          <p:cNvPr id="5" name="Freccia a destra 4"/>
          <p:cNvSpPr/>
          <p:nvPr/>
        </p:nvSpPr>
        <p:spPr>
          <a:xfrm>
            <a:off x="353232" y="3863792"/>
            <a:ext cx="762384" cy="6453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531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899592" y="260648"/>
            <a:ext cx="7124700" cy="11398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it-IT" dirty="0"/>
              <a:t>COSTITUZIONE del GLI</a:t>
            </a:r>
            <a:br>
              <a:rPr lang="it-IT" dirty="0"/>
            </a:br>
            <a:r>
              <a:rPr lang="it-IT" dirty="0"/>
              <a:t>azioni operative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1043608" y="1772816"/>
            <a:ext cx="7124700" cy="4051300"/>
          </a:xfrm>
        </p:spPr>
        <p:txBody>
          <a:bodyPr/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dirty="0">
                <a:solidFill>
                  <a:schemeClr val="tx1"/>
                </a:solidFill>
                <a:latin typeface="Verdana" pitchFamily="18"/>
              </a:rPr>
              <a:t>Creare reti di scuole/interfaccia con CTS-CTI-ASL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Rilevare i BES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 smtClean="0">
                <a:solidFill>
                  <a:schemeClr val="tx1"/>
                </a:solidFill>
                <a:latin typeface="Verdana" pitchFamily="18"/>
              </a:rPr>
              <a:t>Confronto </a:t>
            </a: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sui casi e </a:t>
            </a:r>
            <a:r>
              <a:rPr lang="it-IT" b="1" dirty="0" smtClean="0">
                <a:solidFill>
                  <a:schemeClr val="tx1"/>
                </a:solidFill>
                <a:latin typeface="Verdana" pitchFamily="18"/>
              </a:rPr>
              <a:t>supporto ai docenti</a:t>
            </a:r>
            <a:endParaRPr lang="it-IT" b="1" dirty="0">
              <a:solidFill>
                <a:schemeClr val="tx1"/>
              </a:solidFill>
              <a:latin typeface="Verdana" pitchFamily="18"/>
            </a:endParaRP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 err="1">
                <a:solidFill>
                  <a:schemeClr val="tx1"/>
                </a:solidFill>
                <a:latin typeface="Verdana" pitchFamily="18"/>
              </a:rPr>
              <a:t>Rilevare,monitorare,valutare</a:t>
            </a: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 il livello di </a:t>
            </a:r>
            <a:r>
              <a:rPr lang="it-IT" b="1" dirty="0" err="1">
                <a:solidFill>
                  <a:schemeClr val="tx1"/>
                </a:solidFill>
                <a:latin typeface="Verdana" pitchFamily="18"/>
              </a:rPr>
              <a:t>inclusività</a:t>
            </a:r>
            <a:endParaRPr lang="it-IT" b="1" dirty="0">
              <a:solidFill>
                <a:schemeClr val="tx1"/>
              </a:solidFill>
              <a:latin typeface="Verdana" pitchFamily="18"/>
            </a:endParaRP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Elaborare piano di </a:t>
            </a:r>
            <a:r>
              <a:rPr lang="it-IT" b="1" dirty="0" err="1">
                <a:solidFill>
                  <a:schemeClr val="tx1"/>
                </a:solidFill>
                <a:latin typeface="Verdana" pitchFamily="18"/>
              </a:rPr>
              <a:t>inclusività</a:t>
            </a: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 annuale(ENTRO GIUGNO)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Proporre al </a:t>
            </a:r>
            <a:r>
              <a:rPr lang="it-IT" b="1" dirty="0" err="1">
                <a:solidFill>
                  <a:schemeClr val="tx1"/>
                </a:solidFill>
                <a:latin typeface="Verdana" pitchFamily="18"/>
              </a:rPr>
              <a:t>CdD</a:t>
            </a: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: obiettivi ed attività poste in essere</a:t>
            </a:r>
          </a:p>
          <a:p>
            <a:pPr marL="285750" lvl="0" indent="-28575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Il </a:t>
            </a:r>
            <a:r>
              <a:rPr lang="it-IT" b="1" dirty="0" err="1">
                <a:solidFill>
                  <a:schemeClr val="tx1"/>
                </a:solidFill>
                <a:latin typeface="Verdana" pitchFamily="18"/>
              </a:rPr>
              <a:t>CdD</a:t>
            </a:r>
            <a:r>
              <a:rPr lang="it-IT" b="1" dirty="0">
                <a:solidFill>
                  <a:schemeClr val="tx1"/>
                </a:solidFill>
                <a:latin typeface="Verdana" pitchFamily="18"/>
              </a:rPr>
              <a:t> valuta l’operato  del GLI a fine anno</a:t>
            </a: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None/>
            </a:pPr>
            <a:endParaRPr lang="it-IT" b="1" dirty="0">
              <a:solidFill>
                <a:schemeClr val="tx1"/>
              </a:solidFill>
              <a:latin typeface="Verdana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35553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7892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t-IT" sz="2700" b="1" dirty="0" smtClean="0"/>
              <a:t/>
            </a:r>
            <a:br>
              <a:rPr lang="it-IT" sz="2700" b="1" dirty="0" smtClean="0"/>
            </a:br>
            <a:r>
              <a:rPr lang="it-IT" sz="2700" b="1" dirty="0" smtClean="0"/>
              <a:t>Le </a:t>
            </a:r>
            <a:r>
              <a:rPr lang="it-IT" sz="2700" b="1" dirty="0"/>
              <a:t>politiche dell’inclusione: breve mappa storica </a:t>
            </a:r>
            <a:r>
              <a:rPr lang="it-IT" sz="2700" b="1" dirty="0" smtClean="0"/>
              <a:t>1960-2016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 smtClean="0"/>
          </a:p>
        </p:txBody>
      </p:sp>
      <p:sp>
        <p:nvSpPr>
          <p:cNvPr id="4" name="Rettangolo 3"/>
          <p:cNvSpPr/>
          <p:nvPr/>
        </p:nvSpPr>
        <p:spPr>
          <a:xfrm>
            <a:off x="292972" y="1132868"/>
            <a:ext cx="914400" cy="9008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1960-1980 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295080" y="2627012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1980-1990 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295080" y="5589240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 smtClean="0"/>
              <a:t>2000… 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292972" y="4196060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1990-2000 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2951820" y="2582480"/>
            <a:ext cx="2448272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Inclusione nella scuola</a:t>
            </a:r>
            <a:endParaRPr lang="it-IT" b="1" dirty="0"/>
          </a:p>
        </p:txBody>
      </p:sp>
      <p:sp>
        <p:nvSpPr>
          <p:cNvPr id="12" name="Rettangolo 11"/>
          <p:cNvSpPr/>
          <p:nvPr/>
        </p:nvSpPr>
        <p:spPr>
          <a:xfrm>
            <a:off x="2951820" y="4196060"/>
            <a:ext cx="2448272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L’inclusione </a:t>
            </a:r>
            <a:endParaRPr lang="it-IT" dirty="0"/>
          </a:p>
          <a:p>
            <a:r>
              <a:rPr lang="it-IT" b="1" dirty="0"/>
              <a:t>come politica globale </a:t>
            </a:r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2551188" y="5589240"/>
            <a:ext cx="3168352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La scuola come visione globale della persona </a:t>
            </a:r>
            <a:endParaRPr lang="it-IT" dirty="0"/>
          </a:p>
        </p:txBody>
      </p:sp>
      <p:sp>
        <p:nvSpPr>
          <p:cNvPr id="16" name="Freccia a destra 15"/>
          <p:cNvSpPr/>
          <p:nvPr/>
        </p:nvSpPr>
        <p:spPr>
          <a:xfrm>
            <a:off x="1373108" y="13409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a destra 16"/>
          <p:cNvSpPr/>
          <p:nvPr/>
        </p:nvSpPr>
        <p:spPr>
          <a:xfrm>
            <a:off x="1373108" y="58041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a destra 18"/>
          <p:cNvSpPr/>
          <p:nvPr/>
        </p:nvSpPr>
        <p:spPr>
          <a:xfrm>
            <a:off x="1577368" y="441094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a destra 19"/>
          <p:cNvSpPr/>
          <p:nvPr/>
        </p:nvSpPr>
        <p:spPr>
          <a:xfrm>
            <a:off x="1572780" y="28654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2699792" y="1132868"/>
            <a:ext cx="342038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/>
              <a:t>Diritti umani, Politiche contro </a:t>
            </a:r>
          </a:p>
          <a:p>
            <a:r>
              <a:rPr lang="it-IT" b="1" dirty="0"/>
              <a:t>la discriminazione </a:t>
            </a:r>
            <a:endParaRPr lang="it-IT" dirty="0"/>
          </a:p>
        </p:txBody>
      </p:sp>
      <p:sp>
        <p:nvSpPr>
          <p:cNvPr id="24" name="Freccia a sinistra 23"/>
          <p:cNvSpPr/>
          <p:nvPr/>
        </p:nvSpPr>
        <p:spPr>
          <a:xfrm>
            <a:off x="6473561" y="870280"/>
            <a:ext cx="2583886" cy="1306152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Da segregazione a integrazione</a:t>
            </a:r>
          </a:p>
        </p:txBody>
      </p:sp>
      <p:sp>
        <p:nvSpPr>
          <p:cNvPr id="25" name="Freccia a sinistra 24"/>
          <p:cNvSpPr/>
          <p:nvPr/>
        </p:nvSpPr>
        <p:spPr>
          <a:xfrm>
            <a:off x="5724128" y="3933056"/>
            <a:ext cx="3312368" cy="1063872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Scuola= sviluppo economico-sociale</a:t>
            </a:r>
            <a:endParaRPr lang="it-IT" dirty="0"/>
          </a:p>
        </p:txBody>
      </p:sp>
      <p:sp>
        <p:nvSpPr>
          <p:cNvPr id="26" name="Freccia a sinistra 25"/>
          <p:cNvSpPr/>
          <p:nvPr/>
        </p:nvSpPr>
        <p:spPr>
          <a:xfrm>
            <a:off x="6238844" y="5110460"/>
            <a:ext cx="2797652" cy="1630908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Inclusione = responsabilità collettiva</a:t>
            </a:r>
            <a:endParaRPr lang="it-IT" dirty="0"/>
          </a:p>
        </p:txBody>
      </p:sp>
      <p:sp>
        <p:nvSpPr>
          <p:cNvPr id="28" name="Freccia a sinistra 27"/>
          <p:cNvSpPr/>
          <p:nvPr/>
        </p:nvSpPr>
        <p:spPr>
          <a:xfrm>
            <a:off x="6238844" y="2558968"/>
            <a:ext cx="2725644" cy="1050488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Da integrazione a inclusione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9918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11760" y="260648"/>
            <a:ext cx="453650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/>
          </a:p>
          <a:p>
            <a:r>
              <a:rPr lang="it-IT" dirty="0"/>
              <a:t>	</a:t>
            </a:r>
            <a:r>
              <a:rPr lang="it-IT" sz="2800" dirty="0" smtClean="0"/>
              <a:t> verso una definizione</a:t>
            </a:r>
            <a:endParaRPr lang="it-IT" sz="2800" dirty="0"/>
          </a:p>
          <a:p>
            <a:endParaRPr lang="it-IT" sz="2800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55742339"/>
              </p:ext>
            </p:extLst>
          </p:nvPr>
        </p:nvGraphicFramePr>
        <p:xfrm>
          <a:off x="551892" y="1412776"/>
          <a:ext cx="82562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54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1560" y="908720"/>
            <a:ext cx="748883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pPr algn="just"/>
            <a:r>
              <a:rPr lang="it-IT" sz="2800" dirty="0" smtClean="0"/>
              <a:t>Tali </a:t>
            </a:r>
            <a:r>
              <a:rPr lang="it-IT" sz="2800" dirty="0"/>
              <a:t>proposte didattiche devono partire dall’accettare la diversità come normale condizione umana </a:t>
            </a:r>
          </a:p>
          <a:p>
            <a:endParaRPr lang="it-IT" dirty="0"/>
          </a:p>
        </p:txBody>
      </p:sp>
      <p:sp>
        <p:nvSpPr>
          <p:cNvPr id="3" name="Freccia in giù 2"/>
          <p:cNvSpPr/>
          <p:nvPr/>
        </p:nvSpPr>
        <p:spPr>
          <a:xfrm>
            <a:off x="323528" y="116632"/>
            <a:ext cx="8352928" cy="1800200"/>
          </a:xfrm>
          <a:prstGeom prst="downArrow">
            <a:avLst>
              <a:gd name="adj1" fmla="val 50000"/>
              <a:gd name="adj2" fmla="val 4480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it-IT" dirty="0" smtClean="0"/>
              <a:t>Diventare </a:t>
            </a:r>
            <a:r>
              <a:rPr lang="it-IT" dirty="0"/>
              <a:t>inclusivi è un processo in cui si impara ad accettare gli altri diversi da noi, e tramite questo processo di apprendimento continuo si migliorano le proposte didattiche 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4377952" y="3189505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arrotondato 4"/>
          <p:cNvSpPr/>
          <p:nvPr/>
        </p:nvSpPr>
        <p:spPr>
          <a:xfrm>
            <a:off x="323528" y="5369024"/>
            <a:ext cx="8352928" cy="11563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/>
              <a:t>La formazione professionale continua e mirata degli insegnanti è parte essenziale il cui scopo non è solo quello di formare gli insegnanti, ma anche quello di includere gli insegnanti </a:t>
            </a:r>
            <a:r>
              <a:rPr lang="it-IT" dirty="0" smtClean="0"/>
              <a:t>in una partecipazione </a:t>
            </a:r>
            <a:r>
              <a:rPr lang="it-IT" dirty="0"/>
              <a:t>attiva e responsabile </a:t>
            </a:r>
            <a:r>
              <a:rPr lang="it-IT" dirty="0" smtClean="0"/>
              <a:t>del fare scuola</a:t>
            </a:r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1348220" y="3861048"/>
            <a:ext cx="6696744" cy="11521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/>
              <a:t> problemi di attuazione, ma questi devono essere visti come responsabilità primarie del corpo docente </a:t>
            </a:r>
          </a:p>
        </p:txBody>
      </p:sp>
    </p:spTree>
    <p:extLst>
      <p:ext uri="{BB962C8B-B14F-4D97-AF65-F5344CB8AC3E}">
        <p14:creationId xmlns:p14="http://schemas.microsoft.com/office/powerpoint/2010/main" val="32369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7504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dirty="0" smtClean="0"/>
              <a:t>l´integrazione / inclusione è una sfida continua, è una</a:t>
            </a:r>
          </a:p>
          <a:p>
            <a:pPr algn="ctr"/>
            <a:r>
              <a:rPr lang="it-IT" sz="2400" dirty="0" smtClean="0"/>
              <a:t>domanda complessa che necessita di risposte complesse, articolate ed esperte</a:t>
            </a:r>
            <a:r>
              <a:rPr lang="it-IT" dirty="0" smtClean="0"/>
              <a:t>.</a:t>
            </a:r>
            <a:endParaRPr lang="it-IT" dirty="0"/>
          </a:p>
        </p:txBody>
      </p:sp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1065099407"/>
              </p:ext>
            </p:extLst>
          </p:nvPr>
        </p:nvGraphicFramePr>
        <p:xfrm>
          <a:off x="1079612" y="1324105"/>
          <a:ext cx="684076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10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1403648" y="274638"/>
            <a:ext cx="6552728" cy="850900"/>
          </a:xfrm>
        </p:spPr>
        <p:txBody>
          <a:bodyPr>
            <a:no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it-IT" sz="2800" dirty="0"/>
              <a:t>DIRETTIVA MINISTERIALE 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/>
              <a:t>27/12/2012</a:t>
            </a:r>
            <a:endParaRPr lang="it-IT" sz="2800" dirty="0"/>
          </a:p>
        </p:txBody>
      </p:sp>
      <p:sp>
        <p:nvSpPr>
          <p:cNvPr id="3" name="Segnaposto contenuto 2"/>
          <p:cNvSpPr txBox="1">
            <a:spLocks noGrp="1"/>
          </p:cNvSpPr>
          <p:nvPr>
            <p:ph type="body" idx="4294967295"/>
          </p:nvPr>
        </p:nvSpPr>
        <p:spPr>
          <a:xfrm>
            <a:off x="467544" y="1340768"/>
            <a:ext cx="8229600" cy="5327650"/>
          </a:xfrm>
        </p:spPr>
        <p:txBody>
          <a:bodyPr>
            <a:normAutofit lnSpcReduction="10000"/>
          </a:bodyPr>
          <a:lstStyle>
            <a:def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defPPr>
            <a:lvl1pPr marL="43200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1pPr>
            <a:lvl2pPr marL="86400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2pPr>
            <a:lvl3pPr marL="1295999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3pPr>
            <a:lvl4pPr marL="172800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2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4pPr>
            <a:lvl5pPr marL="216000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5pPr>
            <a:lvl6pPr marL="259200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6pPr>
            <a:lvl7pPr marL="302400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7pPr>
            <a:lvl8pPr marL="345600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8pPr>
            <a:lvl9pPr marL="3887999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Verdana"/>
                <a:ea typeface="Microsoft YaHei" pitchFamily="2"/>
                <a:cs typeface="Mangal" pitchFamily="2"/>
              </a:defRPr>
            </a:lvl9pPr>
          </a:lstStyle>
          <a:p>
            <a:pPr marL="0" lvl="0" indent="0" algn="just">
              <a:spcBef>
                <a:spcPts val="360"/>
              </a:spcBef>
              <a:spcAft>
                <a:spcPts val="601"/>
              </a:spcAft>
              <a:buNone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Definisce la necessità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di una cultura dell’inclusione già presente </a:t>
            </a: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nella nostra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scuola e </a:t>
            </a: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società alla luce di un</a:t>
            </a: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>
                <a:solidFill>
                  <a:schemeClr val="tx1"/>
                </a:solidFill>
                <a:latin typeface="Verdana" pitchFamily="18"/>
              </a:rPr>
              <a:t>Nuovo modello diagnostico dell’OMS: ICF che considera la Persona nella sua TOTALITA’= prospettiva </a:t>
            </a:r>
            <a:r>
              <a:rPr lang="it-IT" dirty="0" err="1">
                <a:solidFill>
                  <a:schemeClr val="tx1"/>
                </a:solidFill>
                <a:latin typeface="Verdana" pitchFamily="18"/>
              </a:rPr>
              <a:t>bio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-</a:t>
            </a:r>
            <a:r>
              <a:rPr lang="it-IT" dirty="0" err="1">
                <a:solidFill>
                  <a:schemeClr val="tx1"/>
                </a:solidFill>
                <a:latin typeface="Verdana" pitchFamily="18"/>
              </a:rPr>
              <a:t>psico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-sociale in cui non ci sono TIPIZZAZIONI (disabilità ben </a:t>
            </a: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definite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e standardizzate</a:t>
            </a: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)</a:t>
            </a: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>
              <a:solidFill>
                <a:schemeClr val="tx1"/>
              </a:solidFill>
              <a:latin typeface="Verdana" pitchFamily="18"/>
            </a:endParaRPr>
          </a:p>
          <a:p>
            <a:pPr marL="0" lvl="0" indent="0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endParaRPr lang="it-IT" dirty="0" smtClean="0">
              <a:solidFill>
                <a:schemeClr val="tx1"/>
              </a:solidFill>
              <a:latin typeface="Verdana" pitchFamily="18"/>
            </a:endParaRPr>
          </a:p>
          <a:p>
            <a:pPr marL="0" lvl="0" indent="0" algn="just">
              <a:spcBef>
                <a:spcPts val="360"/>
              </a:spcBef>
              <a:spcAft>
                <a:spcPts val="601"/>
              </a:spcAft>
              <a:buClr>
                <a:srgbClr val="ACCBF9"/>
              </a:buClr>
              <a:buNone/>
            </a:pPr>
            <a:r>
              <a:rPr lang="it-IT" dirty="0" smtClean="0">
                <a:solidFill>
                  <a:schemeClr val="tx1"/>
                </a:solidFill>
                <a:latin typeface="Verdana" pitchFamily="18"/>
              </a:rPr>
              <a:t>Nascono </a:t>
            </a:r>
            <a:r>
              <a:rPr lang="it-IT" dirty="0">
                <a:solidFill>
                  <a:schemeClr val="tx1"/>
                </a:solidFill>
                <a:latin typeface="Verdana" pitchFamily="18"/>
              </a:rPr>
              <a:t>i BES: derivano da bisogni fisiologici, biologici, fisici, psicologici e sociali</a:t>
            </a:r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338483918"/>
              </p:ext>
            </p:extLst>
          </p:nvPr>
        </p:nvGraphicFramePr>
        <p:xfrm>
          <a:off x="1907704" y="2996952"/>
          <a:ext cx="5112568" cy="260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665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it-IT" dirty="0"/>
              <a:t>I parte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360"/>
              </a:spcBef>
              <a:spcAft>
                <a:spcPts val="601"/>
              </a:spcAft>
              <a:buNone/>
            </a:pPr>
            <a:r>
              <a:rPr lang="it-IT" dirty="0">
                <a:latin typeface="Verdana" pitchFamily="18"/>
              </a:rPr>
              <a:t>Cosa sono i BES</a:t>
            </a:r>
            <a:r>
              <a:rPr lang="it-IT" dirty="0" smtClean="0">
                <a:latin typeface="Verdana" pitchFamily="18"/>
              </a:rPr>
              <a:t>?</a:t>
            </a:r>
          </a:p>
          <a:p>
            <a:pPr marL="0" lvl="0" indent="0" algn="ctr">
              <a:spcBef>
                <a:spcPts val="360"/>
              </a:spcBef>
              <a:spcAft>
                <a:spcPts val="601"/>
              </a:spcAft>
              <a:buNone/>
            </a:pPr>
            <a:endParaRPr lang="it-IT" dirty="0">
              <a:latin typeface="Verdana" pitchFamily="18"/>
            </a:endParaRPr>
          </a:p>
        </p:txBody>
      </p:sp>
      <p:sp>
        <p:nvSpPr>
          <p:cNvPr id="4" name="Callout con freccia in giù 3"/>
          <p:cNvSpPr/>
          <p:nvPr/>
        </p:nvSpPr>
        <p:spPr>
          <a:xfrm>
            <a:off x="1424484" y="764704"/>
            <a:ext cx="6408712" cy="914400"/>
          </a:xfrm>
          <a:prstGeom prst="down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presa in carico di alunni con BES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300423989"/>
              </p:ext>
            </p:extLst>
          </p:nvPr>
        </p:nvGraphicFramePr>
        <p:xfrm>
          <a:off x="323528" y="2276872"/>
          <a:ext cx="849694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411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it-IT" sz="2700" dirty="0" smtClean="0"/>
              <a:t>AREA 1</a:t>
            </a:r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3100" dirty="0" smtClean="0">
                <a:latin typeface="Verdana" pitchFamily="18"/>
              </a:rPr>
              <a:t>DISABILITA</a:t>
            </a:r>
            <a:r>
              <a:rPr lang="it-IT" sz="3100" dirty="0">
                <a:latin typeface="Verdana" pitchFamily="18"/>
              </a:rPr>
              <a:t>’: certificate e normate dalla </a:t>
            </a:r>
            <a:r>
              <a:rPr lang="it-IT" sz="3100" dirty="0" smtClean="0">
                <a:latin typeface="Verdana" pitchFamily="18"/>
              </a:rPr>
              <a:t>104/92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08012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it-IT" sz="2800" dirty="0" smtClean="0"/>
              <a:t>Norma "l'</a:t>
            </a:r>
            <a:r>
              <a:rPr lang="it-IT" sz="2800" b="1" dirty="0" smtClean="0"/>
              <a:t>assistenza</a:t>
            </a:r>
            <a:r>
              <a:rPr lang="it-IT" sz="2800" dirty="0" smtClean="0"/>
              <a:t>, l'</a:t>
            </a:r>
            <a:r>
              <a:rPr lang="it-IT" sz="2800" b="1" dirty="0" smtClean="0"/>
              <a:t>integrazione sociale</a:t>
            </a:r>
            <a:r>
              <a:rPr lang="it-IT" sz="2800" dirty="0" smtClean="0"/>
              <a:t> e i </a:t>
            </a:r>
            <a:r>
              <a:rPr lang="it-IT" sz="2800" b="1" dirty="0" smtClean="0"/>
              <a:t>diritti</a:t>
            </a:r>
            <a:r>
              <a:rPr lang="it-IT" sz="2800" dirty="0" smtClean="0"/>
              <a:t> delle </a:t>
            </a:r>
            <a:r>
              <a:rPr lang="it-IT" sz="2800" b="1" dirty="0" smtClean="0"/>
              <a:t>persone handicappate</a:t>
            </a:r>
            <a:r>
              <a:rPr lang="it-IT" sz="2800" dirty="0" smtClean="0"/>
              <a:t>".</a:t>
            </a:r>
          </a:p>
          <a:p>
            <a:pPr marL="0" indent="0">
              <a:buNone/>
            </a:pPr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461923167"/>
              </p:ext>
            </p:extLst>
          </p:nvPr>
        </p:nvGraphicFramePr>
        <p:xfrm>
          <a:off x="323528" y="2492896"/>
          <a:ext cx="83529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21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1156</Words>
  <Application>Microsoft Office PowerPoint</Application>
  <PresentationFormat>Presentazione su schermo (4:3)</PresentationFormat>
  <Paragraphs>175</Paragraphs>
  <Slides>25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Tema di Office</vt:lpstr>
      <vt:lpstr>Corso di formazione per i docenti neo-assunti  a.s. 2015-16</vt:lpstr>
      <vt:lpstr>Presentazione standard di PowerPoint</vt:lpstr>
      <vt:lpstr> Le politiche dell’inclusione: breve mappa storica 1960-2016  </vt:lpstr>
      <vt:lpstr>Presentazione standard di PowerPoint</vt:lpstr>
      <vt:lpstr>Presentazione standard di PowerPoint</vt:lpstr>
      <vt:lpstr>Presentazione standard di PowerPoint</vt:lpstr>
      <vt:lpstr>DIRETTIVA MINISTERIALE  27/12/2012</vt:lpstr>
      <vt:lpstr>I parte </vt:lpstr>
      <vt:lpstr>AREA 1 DISABILITA’: certificate e normate dalla 104/92</vt:lpstr>
      <vt:lpstr>104/92</vt:lpstr>
      <vt:lpstr>Presentazione standard di PowerPoint</vt:lpstr>
      <vt:lpstr>Area 2 Disturbi evolutivi specifici(DSA e ADHD): certificati e normati dalla 170/2010</vt:lpstr>
      <vt:lpstr>Area 3 SVANTAGGIO socio-economico-linguistico-culturale (INTERCULTURA) normato dalla 53/2003, art.2-144/1999, DL 76/2005</vt:lpstr>
      <vt:lpstr>Presentazione standard di PowerPoint</vt:lpstr>
      <vt:lpstr>l diritto all’istruzione scolastica dei minori stranieri arrivati in Italia legalmente (assieme ai  genitori con permesso di soggiorno) o clandestinamente  (assieme ad adulti privi di permesso ovvero giunti ‘non accompagnati’) è affermato da:</vt:lpstr>
      <vt:lpstr>Presentazione standard di PowerPoint</vt:lpstr>
      <vt:lpstr>Presentazione standard di PowerPoint</vt:lpstr>
      <vt:lpstr>Presentazione standard di PowerPoint</vt:lpstr>
      <vt:lpstr>II PARTE</vt:lpstr>
      <vt:lpstr>Presentazione standard di PowerPoint</vt:lpstr>
      <vt:lpstr>Rapporto con la famiglia</vt:lpstr>
      <vt:lpstr>Finalità del PDP</vt:lpstr>
      <vt:lpstr>Presentazione standard di PowerPoint</vt:lpstr>
      <vt:lpstr>Presentazione standard di PowerPoint</vt:lpstr>
      <vt:lpstr>COSTITUZIONE del GLI azioni operative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di formazione per i docenti neo-assunti  a.s. 2015-16</dc:title>
  <dc:creator>Stefania</dc:creator>
  <cp:lastModifiedBy>Stefania</cp:lastModifiedBy>
  <cp:revision>34</cp:revision>
  <dcterms:created xsi:type="dcterms:W3CDTF">2016-03-15T21:28:10Z</dcterms:created>
  <dcterms:modified xsi:type="dcterms:W3CDTF">2016-03-29T14:01:55Z</dcterms:modified>
</cp:coreProperties>
</file>